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2" r:id="rId7"/>
    <p:sldId id="259" r:id="rId8"/>
    <p:sldId id="261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t>21.04.2021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2C154-9245-4EAA-8ADE-33D1A7EC5680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0F7E0-5A37-4C1B-B001-12D253A333A6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4AE4C-9F8E-41E2-89BA-C86A7744736A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BCD0-99CC-4906-918D-1116AF1A79A1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A8996FA-BFC3-4EAC-AAB9-45C2EF3838CE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4A484-6A61-465E-A582-FF16A82B5833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04BFC-187B-4B4A-9A90-8ECAA71AACA0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1448E-31CF-4ED5-B8E5-44B98EED9B66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5F7A5-016A-40DC-9267-CD570A4FFE11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t>21.04.2021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7146" y="1156447"/>
            <a:ext cx="8683625" cy="4087906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Золотий перетин</a:t>
            </a:r>
            <a:br>
              <a:rPr lang="uk-UA" sz="7200" dirty="0" smtClean="0"/>
            </a:br>
            <a:r>
              <a:rPr lang="uk-UA" sz="7200" dirty="0" smtClean="0"/>
              <a:t>і</a:t>
            </a:r>
            <a:br>
              <a:rPr lang="uk-UA" sz="7200" dirty="0" smtClean="0"/>
            </a:br>
            <a:r>
              <a:rPr lang="uk-UA" sz="7200" dirty="0" smtClean="0"/>
              <a:t>числа </a:t>
            </a:r>
            <a:r>
              <a:rPr lang="uk-UA" sz="7200" dirty="0" err="1" smtClean="0"/>
              <a:t>фібоначчі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797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15152"/>
            <a:ext cx="6860689" cy="859715"/>
          </a:xfrm>
        </p:spPr>
        <p:txBody>
          <a:bodyPr>
            <a:noAutofit/>
          </a:bodyPr>
          <a:lstStyle/>
          <a:p>
            <a:r>
              <a:rPr lang="uk-UA" sz="4000" dirty="0" smtClean="0"/>
              <a:t>Астрономія та географія</a:t>
            </a:r>
            <a:endParaRPr lang="en-US" sz="4000" dirty="0"/>
          </a:p>
        </p:txBody>
      </p:sp>
      <p:pic>
        <p:nvPicPr>
          <p:cNvPr id="3" name="Рисунок 2" descr="Золотое сечение в приро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5" y="1169894"/>
            <a:ext cx="5673827" cy="462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1" y="215152"/>
            <a:ext cx="4999374" cy="339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miro.medium.com/max/1393/1*_5yo8P4Prs8Rv5O5roAeSQ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88" y="2998695"/>
            <a:ext cx="4302571" cy="375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3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90816" y="3109875"/>
            <a:ext cx="4665561" cy="509854"/>
          </a:xfrm>
        </p:spPr>
        <p:txBody>
          <a:bodyPr vert="vert270">
            <a:noAutofit/>
          </a:bodyPr>
          <a:lstStyle/>
          <a:p>
            <a:pPr algn="ctr"/>
            <a:r>
              <a:rPr lang="uk-UA" sz="5400" b="1" dirty="0" smtClean="0"/>
              <a:t>Анатомія</a:t>
            </a:r>
            <a:endParaRPr lang="en-US" sz="5400" b="1" dirty="0"/>
          </a:p>
        </p:txBody>
      </p:sp>
      <p:pic>
        <p:nvPicPr>
          <p:cNvPr id="3" name="Рисунок 2" descr="Пропорції людини | Golden ratio, Geometry in nature, Patterns in na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3" y="793376"/>
            <a:ext cx="5467224" cy="53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86" y="452697"/>
            <a:ext cx="3815053" cy="3875682"/>
          </a:xfrm>
          <a:prstGeom prst="rect">
            <a:avLst/>
          </a:prstGeom>
        </p:spPr>
      </p:pic>
      <p:pic>
        <p:nvPicPr>
          <p:cNvPr id="3074" name="Picture 2" descr="https://refdb.ru/images/911/1821924/d9d30e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98" y="4227882"/>
            <a:ext cx="4727625" cy="232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9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2" y="216291"/>
            <a:ext cx="3981993" cy="766941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архітектура</a:t>
            </a:r>
            <a:endParaRPr lang="en-US" sz="4400" b="1" dirty="0"/>
          </a:p>
        </p:txBody>
      </p:sp>
      <p:pic>
        <p:nvPicPr>
          <p:cNvPr id="3" name="Рисунок 2" descr="https://miro.medium.com/max/1600/1*x9yFY4WIca5nhxN8k9XyBw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1050467"/>
            <a:ext cx="7218466" cy="418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ЗОЛОТИЙ ПЕРЕРІЗ - Кейс-уроки_ЗОШ№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1" y="5031949"/>
            <a:ext cx="6152515" cy="154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Ланч-тайм 243: краткий перевод свежих статей о digital. Читайте на Cossa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7919" r="10309"/>
          <a:stretch/>
        </p:blipFill>
        <p:spPr bwMode="auto">
          <a:xfrm>
            <a:off x="7005917" y="1965608"/>
            <a:ext cx="5005043" cy="394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5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397" y="546686"/>
            <a:ext cx="4164873" cy="686259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Веб-дизайн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Золотое сечение в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93" y="228599"/>
            <a:ext cx="3248838" cy="249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 основных правил веб-дизайна - что должен знать заказчик сай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1" y="2925947"/>
            <a:ext cx="5300280" cy="354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атематика и веб-дизайн: близкие отнош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3" y="1286733"/>
            <a:ext cx="5988022" cy="512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0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78" y="54247"/>
            <a:ext cx="4545106" cy="779929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3072" y="336176"/>
            <a:ext cx="11631707" cy="6369379"/>
            <a:chOff x="174813" y="336406"/>
            <a:chExt cx="11631707" cy="6369379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9" t="4560" r="2728" b="6908"/>
            <a:stretch/>
          </p:blipFill>
          <p:spPr>
            <a:xfrm>
              <a:off x="174813" y="2998694"/>
              <a:ext cx="5553636" cy="36441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 descr="Блог учителя : Калькулятори &quot;Золотого перерізу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885" y="834176"/>
              <a:ext cx="3312013" cy="2227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" t="4161" r="2343" b="4946"/>
            <a:stretch/>
          </p:blipFill>
          <p:spPr>
            <a:xfrm>
              <a:off x="5728449" y="336406"/>
              <a:ext cx="6078071" cy="31600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49" y="3433527"/>
              <a:ext cx="4787154" cy="3272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6267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60" y="5311587"/>
            <a:ext cx="3581399" cy="75349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музика</a:t>
            </a:r>
            <a:endParaRPr lang="en-US" sz="5400" b="1" dirty="0"/>
          </a:p>
        </p:txBody>
      </p:sp>
      <p:pic>
        <p:nvPicPr>
          <p:cNvPr id="4098" name="Picture 2" descr="Скрип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3" y="551788"/>
            <a:ext cx="5348061" cy="423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Числа Фібоначчі: практичне застосування. ряд Фібоначч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2" y="397501"/>
            <a:ext cx="5048436" cy="32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узыка и математика. Часть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48" y="3458170"/>
            <a:ext cx="5457825" cy="31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0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93223" y="1096904"/>
            <a:ext cx="5363455" cy="321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Что такое числа Фибоначчи, золотое сечение? ⋆ Future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8" y="1465729"/>
            <a:ext cx="5034989" cy="497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исла Фибоначчи (Fibonacci Numbers) -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4479654"/>
            <a:ext cx="4155141" cy="213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5764" y="324208"/>
            <a:ext cx="10840914" cy="77269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перетин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числа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фібоначчі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07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97578" y="801189"/>
            <a:ext cx="8795656" cy="551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8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“золоте </a:t>
            </a:r>
            <a:r>
              <a:rPr lang="ru-RU" dirty="0" err="1"/>
              <a:t>співвідношення</a:t>
            </a:r>
            <a:r>
              <a:rPr lang="ru-RU" dirty="0"/>
              <a:t>”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записати</a:t>
            </a:r>
            <a:r>
              <a:rPr lang="ru-RU" dirty="0" smtClean="0"/>
              <a:t> за </a:t>
            </a:r>
            <a:r>
              <a:rPr lang="ru-RU" dirty="0" err="1"/>
              <a:t>допомогою</a:t>
            </a:r>
            <a:r>
              <a:rPr lang="ru-RU" dirty="0"/>
              <a:t> самого себе.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0956" y="2198779"/>
            <a:ext cx="3234690" cy="131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74896" y="2198779"/>
            <a:ext cx="4501515" cy="131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75308" y="3728176"/>
            <a:ext cx="6152515" cy="274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44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807" y="186284"/>
            <a:ext cx="7552508" cy="1079863"/>
          </a:xfrm>
        </p:spPr>
        <p:txBody>
          <a:bodyPr>
            <a:noAutofit/>
          </a:bodyPr>
          <a:lstStyle/>
          <a:p>
            <a:r>
              <a:rPr lang="uk-UA" sz="4000" dirty="0" smtClean="0"/>
              <a:t>Світлини та сприйняття.</a:t>
            </a:r>
            <a:endParaRPr lang="en-US" sz="4000" dirty="0"/>
          </a:p>
        </p:txBody>
      </p:sp>
      <p:pic>
        <p:nvPicPr>
          <p:cNvPr id="4" name="Рисунок 3" descr="https://miro.medium.com/max/1000/1*LEdilWwdGocDCiprnz-Fj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149100"/>
            <a:ext cx="6152515" cy="329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iro.medium.com/max/800/1*3rCPbdcrg-oKiuZzqtIrR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39" y="2882537"/>
            <a:ext cx="4815840" cy="3489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91" y="1545904"/>
            <a:ext cx="11384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uk-UA" b="1" spc="-5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третин ділить кадр на сітку з трьох рядків і стовпців, які рівні за розміром, що призводить до пропорції 1: 1: 1 по горизонталі і 1: 1: 1 по вертикалі. Аналогічно, сітка Фі ділить кадр таким чином, що середній ряд і середній стовпець використовують золотий перетин, отже, це 1: 1,618: 1 по вертикалі і 1: 1,618: 1 по горизонталі.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3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iro.medium.com/max/1500/1*qPcMqX7F81oI_SjonFSgi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" y="2130606"/>
            <a:ext cx="5697537" cy="363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miro.medium.com/max/2160/1*os2-h9-3tG_JnKuUFwoVJw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34" y="2621280"/>
            <a:ext cx="5227274" cy="345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552508" cy="1079863"/>
          </a:xfrm>
        </p:spPr>
        <p:txBody>
          <a:bodyPr>
            <a:noAutofit/>
          </a:bodyPr>
          <a:lstStyle/>
          <a:p>
            <a:r>
              <a:rPr lang="uk-UA" sz="4000" dirty="0" smtClean="0"/>
              <a:t>Світлини та сприйняття.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549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11" y="0"/>
            <a:ext cx="3523128" cy="1143459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Природа.</a:t>
            </a:r>
            <a:endParaRPr lang="en-US" sz="54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6" y="1869600"/>
            <a:ext cx="5940425" cy="445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Золотое Сечение в Дизайне (Правило + Принципы + Применение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33165"/>
            <a:ext cx="6320117" cy="336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Золотий перетин - Wikiwa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787">
            <a:off x="6435675" y="490895"/>
            <a:ext cx="4667078" cy="221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4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899" y="0"/>
            <a:ext cx="3616362" cy="1089671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Природа.</a:t>
            </a:r>
            <a:endParaRPr lang="en-US" sz="54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6" y="651341"/>
            <a:ext cx="7302407" cy="572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Золотий перетин коротко. Керівництво по експлуатації: Золотое сеч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5" y="1210695"/>
            <a:ext cx="3563470" cy="259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miro.medium.com/max/1094/1*ZO6AMpO1xzJ8lwbhukQRew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9" y="3684494"/>
            <a:ext cx="4561701" cy="280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5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лотое сечение в природе, человеке, искусстве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78" y="4196129"/>
            <a:ext cx="52387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Золотое сечение в природ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91" y="1560463"/>
            <a:ext cx="5380030" cy="478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731" y="161365"/>
            <a:ext cx="3764279" cy="9552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Природа.</a:t>
            </a:r>
            <a:endParaRPr lang="en-US" sz="5400" dirty="0"/>
          </a:p>
        </p:txBody>
      </p:sp>
      <p:pic>
        <p:nvPicPr>
          <p:cNvPr id="1026" name="Picture 2" descr="Числа Фибоначчи в природе : Дискретная математика, комбинаторика, теория  чис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92" y="161365"/>
            <a:ext cx="5406740" cy="381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7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9_TF22736411" id="{45379569-D69F-44B0-9E1A-40191F4D853F}" vid="{41053B4F-2B0B-493D-B111-FBBE61B292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0</TotalTime>
  <Words>61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Georgia</vt:lpstr>
      <vt:lpstr>Times New Roman</vt:lpstr>
      <vt:lpstr>Небеса</vt:lpstr>
      <vt:lpstr>Золотий перетин і числа фібоначчі</vt:lpstr>
      <vt:lpstr>Золотий перетин та числа фібоначчі</vt:lpstr>
      <vt:lpstr>Презентация PowerPoint</vt:lpstr>
      <vt:lpstr>“золоте співвідношення” можна записати за допомогою самого себе.</vt:lpstr>
      <vt:lpstr>Світлини та сприйняття.</vt:lpstr>
      <vt:lpstr>Світлини та сприйняття.</vt:lpstr>
      <vt:lpstr>Природа.</vt:lpstr>
      <vt:lpstr>Природа.</vt:lpstr>
      <vt:lpstr>Природа.</vt:lpstr>
      <vt:lpstr>Астрономія та географія</vt:lpstr>
      <vt:lpstr>Анатомія</vt:lpstr>
      <vt:lpstr>архітектура</vt:lpstr>
      <vt:lpstr>Веб-дизайн</vt:lpstr>
      <vt:lpstr>мистецтво</vt:lpstr>
      <vt:lpstr>музика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2021-03-31T18:29:11Z</dcterms:created>
  <dcterms:modified xsi:type="dcterms:W3CDTF">2021-04-21T04:27:59Z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