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8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2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2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3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31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1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9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4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3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1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7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1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2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0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3" y="0"/>
            <a:ext cx="122144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1857" y="1927036"/>
            <a:ext cx="97663" cy="154547"/>
          </a:xfrm>
        </p:spPr>
        <p:txBody>
          <a:bodyPr>
            <a:normAutofit fontScale="90000"/>
          </a:bodyPr>
          <a:lstStyle/>
          <a:p>
            <a:r>
              <a:rPr lang="uk-UA" sz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428" y="5057423"/>
            <a:ext cx="2455572" cy="180057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3 курсу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МІ18Б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Леськів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1" y="231820"/>
            <a:ext cx="10753859" cy="26616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894" y="2691408"/>
            <a:ext cx="8977112" cy="4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252" y="272970"/>
            <a:ext cx="9736428" cy="1531513"/>
          </a:xfrm>
        </p:spPr>
        <p:txBody>
          <a:bodyPr>
            <a:no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роботехніка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-фантаст Айзек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1940-х роках.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3" y="2049181"/>
            <a:ext cx="6515912" cy="492972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автором,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«Я, робот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шкода;</a:t>
            </a:r>
          </a:p>
          <a:p>
            <a:pPr lvl="1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підкорятися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пункту;</a:t>
            </a:r>
          </a:p>
          <a:p>
            <a:pPr lvl="1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себе,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другому пунктам.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 descr="d:\Users\Admin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2343954"/>
            <a:ext cx="4121239" cy="320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2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55" y="45109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приводи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роботів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250" y="1479997"/>
            <a:ext cx="10229604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наш час, на початку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 роботів бувають: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струму.</a:t>
            </a: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П'єзодвигуни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Електроактивні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нанотрубки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d:\Users\Admin\Desktop\Foto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69" y="3075890"/>
            <a:ext cx="5554980" cy="3488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0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493" y="328637"/>
            <a:ext cx="1050915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Arduino?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Ардуіно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плата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введення-виведення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одноплатних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Users\Admin\Desktop\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44" y="2477565"/>
            <a:ext cx="4468456" cy="292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23493" y="2994532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платформами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однодумців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4" y="193515"/>
            <a:ext cx="9734794" cy="1478570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сучасні моделі роботів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949" y="1412382"/>
            <a:ext cx="10010663" cy="5258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сферу. Головною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робота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заведено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805" y="745626"/>
            <a:ext cx="104490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Безпілотники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 роботи.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 інтелект.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Users\Admin\Desktop\91-e156555346264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28" y="2352871"/>
            <a:ext cx="6429582" cy="4086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353" y="1621389"/>
            <a:ext cx="8542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робототехніка?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приводи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роботів?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Якою ж була історія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розвику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роботів?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робототехніка на платформі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сучасні моделі роботів і де вони застосовуються?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5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7995" y="1231856"/>
            <a:ext cx="85172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Вас зацікавили ці питання, то ласкаво прошу прочитати статтю «Робототехніка». 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21889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93</TotalTime>
  <Words>463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Tw Cen MT</vt:lpstr>
      <vt:lpstr>Контур</vt:lpstr>
      <vt:lpstr>Робототехніка</vt:lpstr>
      <vt:lpstr>Робототехніка − прикладна наука, що займається розробкою автоматизованих технічних систем (роботів). Орієнтована на створення роботів і робототехнічних систем, призначених для автоматизації складних технологічних процесів і операцій, у тому числі для заміни людини при виконанні важких і небезпечних робіт.</vt:lpstr>
      <vt:lpstr>Термін «роботехніка» запровадив письменник-фантаст Айзек Азімов у 1940-х роках. </vt:lpstr>
      <vt:lpstr>Які є приводи роботів? </vt:lpstr>
      <vt:lpstr>Презентация PowerPoint</vt:lpstr>
      <vt:lpstr>Які сучасні моделі роботів?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Робототехніка</dc:title>
  <dc:creator>Admin</dc:creator>
  <cp:lastModifiedBy>Admin</cp:lastModifiedBy>
  <cp:revision>26</cp:revision>
  <dcterms:created xsi:type="dcterms:W3CDTF">2021-04-28T17:54:39Z</dcterms:created>
  <dcterms:modified xsi:type="dcterms:W3CDTF">2021-04-29T05:11:24Z</dcterms:modified>
</cp:coreProperties>
</file>