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20" r:id="rId9"/>
    <p:sldId id="319" r:id="rId10"/>
    <p:sldId id="322" r:id="rId11"/>
    <p:sldId id="321" r:id="rId12"/>
  </p:sldIdLst>
  <p:sldSz cx="9144000" cy="6858000" type="screen4x3"/>
  <p:notesSz cx="6797675" cy="9926638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CC0000"/>
    <a:srgbClr val="0000CC"/>
    <a:srgbClr val="2A6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5BA41-F600-4309-B323-CD7FA27F939A}" type="doc">
      <dgm:prSet loTypeId="urn:microsoft.com/office/officeart/2005/8/layout/hList9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5C4BF54B-58CE-45E2-9647-86580F701F1D}">
      <dgm:prSet phldrT="[Текст]" custT="1"/>
      <dgm:spPr/>
      <dgm:t>
        <a:bodyPr/>
        <a:lstStyle/>
        <a:p>
          <a:r>
            <a:rPr lang="uk-UA" sz="2400" dirty="0" smtClean="0"/>
            <a:t>Пов'язана із органами чуття</a:t>
          </a:r>
          <a:endParaRPr lang="uk-UA" sz="2400" dirty="0"/>
        </a:p>
      </dgm:t>
    </dgm:pt>
    <dgm:pt modelId="{6C7AF5D7-1CF9-41D5-8274-BBFF5C1DD5A1}" type="parTrans" cxnId="{B8254C1F-2427-4A86-BF34-DF0913D4D3B2}">
      <dgm:prSet/>
      <dgm:spPr/>
      <dgm:t>
        <a:bodyPr/>
        <a:lstStyle/>
        <a:p>
          <a:endParaRPr lang="uk-UA"/>
        </a:p>
      </dgm:t>
    </dgm:pt>
    <dgm:pt modelId="{7A8C03B8-D8FF-4B41-A90C-8DB421D6D7CF}" type="sibTrans" cxnId="{B8254C1F-2427-4A86-BF34-DF0913D4D3B2}">
      <dgm:prSet/>
      <dgm:spPr/>
      <dgm:t>
        <a:bodyPr/>
        <a:lstStyle/>
        <a:p>
          <a:endParaRPr lang="uk-UA"/>
        </a:p>
      </dgm:t>
    </dgm:pt>
    <dgm:pt modelId="{0A71AB47-E853-41C6-9A47-5CFF3D16815C}">
      <dgm:prSet phldrT="[Текст]" custT="1"/>
      <dgm:spPr/>
      <dgm:t>
        <a:bodyPr/>
        <a:lstStyle/>
        <a:p>
          <a:pPr algn="ctr"/>
          <a:r>
            <a:rPr lang="uk-UA" sz="2400" dirty="0" smtClean="0"/>
            <a:t>Музична, зорова, та, що створена запахами</a:t>
          </a:r>
          <a:endParaRPr lang="uk-UA" sz="2400" dirty="0"/>
        </a:p>
      </dgm:t>
    </dgm:pt>
    <dgm:pt modelId="{9AB606AE-FB0F-469F-B079-E341A08C50C9}" type="parTrans" cxnId="{424F04CB-D1CF-48A1-82E3-987D74ADEB69}">
      <dgm:prSet/>
      <dgm:spPr/>
      <dgm:t>
        <a:bodyPr/>
        <a:lstStyle/>
        <a:p>
          <a:endParaRPr lang="uk-UA"/>
        </a:p>
      </dgm:t>
    </dgm:pt>
    <dgm:pt modelId="{854ED158-5E23-4851-91FE-17B26C4BB9FA}" type="sibTrans" cxnId="{424F04CB-D1CF-48A1-82E3-987D74ADEB69}">
      <dgm:prSet/>
      <dgm:spPr/>
      <dgm:t>
        <a:bodyPr/>
        <a:lstStyle/>
        <a:p>
          <a:endParaRPr lang="uk-UA"/>
        </a:p>
      </dgm:t>
    </dgm:pt>
    <dgm:pt modelId="{9DC61F3E-CA7D-4814-93A5-21D05D728A1B}">
      <dgm:prSet phldrT="[Текст]" custT="1"/>
      <dgm:spPr/>
      <dgm:t>
        <a:bodyPr/>
        <a:lstStyle/>
        <a:p>
          <a:r>
            <a:rPr lang="uk-UA" sz="2400" dirty="0" smtClean="0"/>
            <a:t>Пов'язана із комп'ютерами</a:t>
          </a:r>
          <a:endParaRPr lang="uk-UA" sz="2400" dirty="0"/>
        </a:p>
      </dgm:t>
    </dgm:pt>
    <dgm:pt modelId="{720BDE33-1C5A-40BA-A5AE-D76AD3FEC228}" type="parTrans" cxnId="{FC206620-F1BE-4A9A-9CCC-68BF03F9D89F}">
      <dgm:prSet/>
      <dgm:spPr/>
      <dgm:t>
        <a:bodyPr/>
        <a:lstStyle/>
        <a:p>
          <a:endParaRPr lang="uk-UA"/>
        </a:p>
      </dgm:t>
    </dgm:pt>
    <dgm:pt modelId="{922CB502-A1D5-4158-8314-C828FB504D9E}" type="sibTrans" cxnId="{FC206620-F1BE-4A9A-9CCC-68BF03F9D89F}">
      <dgm:prSet/>
      <dgm:spPr/>
      <dgm:t>
        <a:bodyPr/>
        <a:lstStyle/>
        <a:p>
          <a:endParaRPr lang="uk-UA"/>
        </a:p>
      </dgm:t>
    </dgm:pt>
    <dgm:pt modelId="{E51E4CBB-80BD-4BBB-A4ED-2169A5A8EC8E}">
      <dgm:prSet custT="1"/>
      <dgm:spPr/>
      <dgm:t>
        <a:bodyPr/>
        <a:lstStyle/>
        <a:p>
          <a:pPr algn="ctr"/>
          <a:r>
            <a:rPr lang="uk-UA" sz="2400" dirty="0" smtClean="0"/>
            <a:t>Образотворче мистецтво, література, театр, кіно, телебачення</a:t>
          </a:r>
          <a:endParaRPr lang="uk-UA" sz="2400" dirty="0"/>
        </a:p>
      </dgm:t>
    </dgm:pt>
    <dgm:pt modelId="{C377DC41-113C-4D9A-AB21-1A57AC5C87F4}" type="parTrans" cxnId="{13CC1C06-1A5F-47E8-9B30-32E112B8AF07}">
      <dgm:prSet/>
      <dgm:spPr/>
      <dgm:t>
        <a:bodyPr/>
        <a:lstStyle/>
        <a:p>
          <a:endParaRPr lang="uk-UA"/>
        </a:p>
      </dgm:t>
    </dgm:pt>
    <dgm:pt modelId="{876E1D42-5FC1-4C63-9BF8-B473A7189990}" type="sibTrans" cxnId="{13CC1C06-1A5F-47E8-9B30-32E112B8AF07}">
      <dgm:prSet/>
      <dgm:spPr/>
      <dgm:t>
        <a:bodyPr/>
        <a:lstStyle/>
        <a:p>
          <a:endParaRPr lang="uk-UA"/>
        </a:p>
      </dgm:t>
    </dgm:pt>
    <dgm:pt modelId="{2A9B7022-9A4C-426F-AE99-17A70D2B68EC}" type="pres">
      <dgm:prSet presAssocID="{0F65BA41-F600-4309-B323-CD7FA27F939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E3FFCD05-70EE-4BE0-A910-5452D67CF629}" type="pres">
      <dgm:prSet presAssocID="{5C4BF54B-58CE-45E2-9647-86580F701F1D}" presName="posSpace" presStyleCnt="0"/>
      <dgm:spPr/>
    </dgm:pt>
    <dgm:pt modelId="{E9ED9F58-9BC2-4E96-993A-06FA1ED735DD}" type="pres">
      <dgm:prSet presAssocID="{5C4BF54B-58CE-45E2-9647-86580F701F1D}" presName="vertFlow" presStyleCnt="0"/>
      <dgm:spPr/>
    </dgm:pt>
    <dgm:pt modelId="{BACBB653-8CB7-4D6A-9F8B-D03BFE7F48FB}" type="pres">
      <dgm:prSet presAssocID="{5C4BF54B-58CE-45E2-9647-86580F701F1D}" presName="topSpace" presStyleCnt="0"/>
      <dgm:spPr/>
    </dgm:pt>
    <dgm:pt modelId="{40D54761-6D5A-4053-927E-DC8F9CC5BE16}" type="pres">
      <dgm:prSet presAssocID="{5C4BF54B-58CE-45E2-9647-86580F701F1D}" presName="firstComp" presStyleCnt="0"/>
      <dgm:spPr/>
    </dgm:pt>
    <dgm:pt modelId="{72743B93-BCEF-48ED-8188-020D72D66C27}" type="pres">
      <dgm:prSet presAssocID="{5C4BF54B-58CE-45E2-9647-86580F701F1D}" presName="firstChild" presStyleLbl="bgAccFollowNode1" presStyleIdx="0" presStyleCnt="2" custScaleX="102391" custLinFactNeighborX="47406" custLinFactNeighborY="-52336"/>
      <dgm:spPr/>
      <dgm:t>
        <a:bodyPr/>
        <a:lstStyle/>
        <a:p>
          <a:endParaRPr lang="uk-UA"/>
        </a:p>
      </dgm:t>
    </dgm:pt>
    <dgm:pt modelId="{EE602583-606F-472D-80D7-5573897A1504}" type="pres">
      <dgm:prSet presAssocID="{5C4BF54B-58CE-45E2-9647-86580F701F1D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77766D-9E79-4A26-B4C7-6FEB8D9252C1}" type="pres">
      <dgm:prSet presAssocID="{5C4BF54B-58CE-45E2-9647-86580F701F1D}" presName="negSpace" presStyleCnt="0"/>
      <dgm:spPr/>
    </dgm:pt>
    <dgm:pt modelId="{70550BC9-D361-4FE4-9E46-5581DE33A2BF}" type="pres">
      <dgm:prSet presAssocID="{5C4BF54B-58CE-45E2-9647-86580F701F1D}" presName="circle" presStyleLbl="node1" presStyleIdx="0" presStyleCnt="2" custScaleX="182261" custLinFactNeighborX="6179" custLinFactNeighborY="-88011"/>
      <dgm:spPr/>
      <dgm:t>
        <a:bodyPr/>
        <a:lstStyle/>
        <a:p>
          <a:endParaRPr lang="uk-UA"/>
        </a:p>
      </dgm:t>
    </dgm:pt>
    <dgm:pt modelId="{AC7D4EC4-4679-4A6C-BD9D-49C100908593}" type="pres">
      <dgm:prSet presAssocID="{7A8C03B8-D8FF-4B41-A90C-8DB421D6D7CF}" presName="transSpace" presStyleCnt="0"/>
      <dgm:spPr/>
    </dgm:pt>
    <dgm:pt modelId="{15BEAD4B-26F7-433D-88EC-17EAF555E366}" type="pres">
      <dgm:prSet presAssocID="{9DC61F3E-CA7D-4814-93A5-21D05D728A1B}" presName="posSpace" presStyleCnt="0"/>
      <dgm:spPr/>
    </dgm:pt>
    <dgm:pt modelId="{F54EBA35-0B07-4913-9F58-AF0B77812D50}" type="pres">
      <dgm:prSet presAssocID="{9DC61F3E-CA7D-4814-93A5-21D05D728A1B}" presName="vertFlow" presStyleCnt="0"/>
      <dgm:spPr/>
    </dgm:pt>
    <dgm:pt modelId="{AF2CA55B-6468-4F8D-835C-AA74A65FEB3D}" type="pres">
      <dgm:prSet presAssocID="{9DC61F3E-CA7D-4814-93A5-21D05D728A1B}" presName="topSpace" presStyleCnt="0"/>
      <dgm:spPr/>
    </dgm:pt>
    <dgm:pt modelId="{B34F43E6-CA5B-4A56-BC5B-8543EC20E9EF}" type="pres">
      <dgm:prSet presAssocID="{9DC61F3E-CA7D-4814-93A5-21D05D728A1B}" presName="firstComp" presStyleCnt="0"/>
      <dgm:spPr/>
    </dgm:pt>
    <dgm:pt modelId="{91930DF5-1AA9-4B5C-92FD-BBC0849A98E7}" type="pres">
      <dgm:prSet presAssocID="{9DC61F3E-CA7D-4814-93A5-21D05D728A1B}" presName="firstChild" presStyleLbl="bgAccFollowNode1" presStyleIdx="1" presStyleCnt="2" custScaleX="106163" custScaleY="129061" custLinFactX="-73051" custLinFactNeighborX="-100000" custLinFactNeighborY="49832"/>
      <dgm:spPr/>
      <dgm:t>
        <a:bodyPr/>
        <a:lstStyle/>
        <a:p>
          <a:endParaRPr lang="uk-UA"/>
        </a:p>
      </dgm:t>
    </dgm:pt>
    <dgm:pt modelId="{0AE5682C-3052-44EC-A03D-DDD3E2714A9C}" type="pres">
      <dgm:prSet presAssocID="{9DC61F3E-CA7D-4814-93A5-21D05D728A1B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62213B-F9A8-4BE9-BF01-4182595B726B}" type="pres">
      <dgm:prSet presAssocID="{9DC61F3E-CA7D-4814-93A5-21D05D728A1B}" presName="negSpace" presStyleCnt="0"/>
      <dgm:spPr/>
    </dgm:pt>
    <dgm:pt modelId="{A97BDBEC-D3E6-4231-BCE7-FDF8E278F951}" type="pres">
      <dgm:prSet presAssocID="{9DC61F3E-CA7D-4814-93A5-21D05D728A1B}" presName="circle" presStyleLbl="node1" presStyleIdx="1" presStyleCnt="2" custScaleX="195671" custLinFactNeighborX="1410" custLinFactNeighborY="-17090"/>
      <dgm:spPr/>
      <dgm:t>
        <a:bodyPr/>
        <a:lstStyle/>
        <a:p>
          <a:endParaRPr lang="uk-UA"/>
        </a:p>
      </dgm:t>
    </dgm:pt>
  </dgm:ptLst>
  <dgm:cxnLst>
    <dgm:cxn modelId="{FC206620-F1BE-4A9A-9CCC-68BF03F9D89F}" srcId="{0F65BA41-F600-4309-B323-CD7FA27F939A}" destId="{9DC61F3E-CA7D-4814-93A5-21D05D728A1B}" srcOrd="1" destOrd="0" parTransId="{720BDE33-1C5A-40BA-A5AE-D76AD3FEC228}" sibTransId="{922CB502-A1D5-4158-8314-C828FB504D9E}"/>
    <dgm:cxn modelId="{D8EE2A08-B195-431B-815E-BFEE1E063317}" type="presOf" srcId="{0A71AB47-E853-41C6-9A47-5CFF3D16815C}" destId="{72743B93-BCEF-48ED-8188-020D72D66C27}" srcOrd="0" destOrd="0" presId="urn:microsoft.com/office/officeart/2005/8/layout/hList9"/>
    <dgm:cxn modelId="{747E0AC4-2895-4098-86E2-79F5E8D59E80}" type="presOf" srcId="{E51E4CBB-80BD-4BBB-A4ED-2169A5A8EC8E}" destId="{91930DF5-1AA9-4B5C-92FD-BBC0849A98E7}" srcOrd="0" destOrd="0" presId="urn:microsoft.com/office/officeart/2005/8/layout/hList9"/>
    <dgm:cxn modelId="{13CC1C06-1A5F-47E8-9B30-32E112B8AF07}" srcId="{9DC61F3E-CA7D-4814-93A5-21D05D728A1B}" destId="{E51E4CBB-80BD-4BBB-A4ED-2169A5A8EC8E}" srcOrd="0" destOrd="0" parTransId="{C377DC41-113C-4D9A-AB21-1A57AC5C87F4}" sibTransId="{876E1D42-5FC1-4C63-9BF8-B473A7189990}"/>
    <dgm:cxn modelId="{8FD813C9-5652-4E90-B2B5-F076943281BC}" type="presOf" srcId="{0A71AB47-E853-41C6-9A47-5CFF3D16815C}" destId="{EE602583-606F-472D-80D7-5573897A1504}" srcOrd="1" destOrd="0" presId="urn:microsoft.com/office/officeart/2005/8/layout/hList9"/>
    <dgm:cxn modelId="{B8254C1F-2427-4A86-BF34-DF0913D4D3B2}" srcId="{0F65BA41-F600-4309-B323-CD7FA27F939A}" destId="{5C4BF54B-58CE-45E2-9647-86580F701F1D}" srcOrd="0" destOrd="0" parTransId="{6C7AF5D7-1CF9-41D5-8274-BBFF5C1DD5A1}" sibTransId="{7A8C03B8-D8FF-4B41-A90C-8DB421D6D7CF}"/>
    <dgm:cxn modelId="{EC57AE0F-6878-4082-8385-C4852735FC97}" type="presOf" srcId="{9DC61F3E-CA7D-4814-93A5-21D05D728A1B}" destId="{A97BDBEC-D3E6-4231-BCE7-FDF8E278F951}" srcOrd="0" destOrd="0" presId="urn:microsoft.com/office/officeart/2005/8/layout/hList9"/>
    <dgm:cxn modelId="{BAF245F9-904A-4C35-AFF6-9BC68D446784}" type="presOf" srcId="{0F65BA41-F600-4309-B323-CD7FA27F939A}" destId="{2A9B7022-9A4C-426F-AE99-17A70D2B68EC}" srcOrd="0" destOrd="0" presId="urn:microsoft.com/office/officeart/2005/8/layout/hList9"/>
    <dgm:cxn modelId="{424F04CB-D1CF-48A1-82E3-987D74ADEB69}" srcId="{5C4BF54B-58CE-45E2-9647-86580F701F1D}" destId="{0A71AB47-E853-41C6-9A47-5CFF3D16815C}" srcOrd="0" destOrd="0" parTransId="{9AB606AE-FB0F-469F-B079-E341A08C50C9}" sibTransId="{854ED158-5E23-4851-91FE-17B26C4BB9FA}"/>
    <dgm:cxn modelId="{D0CFB846-C851-45CF-B067-4167D3BC4F8B}" type="presOf" srcId="{5C4BF54B-58CE-45E2-9647-86580F701F1D}" destId="{70550BC9-D361-4FE4-9E46-5581DE33A2BF}" srcOrd="0" destOrd="0" presId="urn:microsoft.com/office/officeart/2005/8/layout/hList9"/>
    <dgm:cxn modelId="{4166B318-8EAF-4E91-9CD6-C2498B61BDB0}" type="presOf" srcId="{E51E4CBB-80BD-4BBB-A4ED-2169A5A8EC8E}" destId="{0AE5682C-3052-44EC-A03D-DDD3E2714A9C}" srcOrd="1" destOrd="0" presId="urn:microsoft.com/office/officeart/2005/8/layout/hList9"/>
    <dgm:cxn modelId="{26FE7CA0-A2A4-4F46-9A2A-BDE27D3581B3}" type="presParOf" srcId="{2A9B7022-9A4C-426F-AE99-17A70D2B68EC}" destId="{E3FFCD05-70EE-4BE0-A910-5452D67CF629}" srcOrd="0" destOrd="0" presId="urn:microsoft.com/office/officeart/2005/8/layout/hList9"/>
    <dgm:cxn modelId="{F6E1E8A3-16C2-42F3-A41F-7BD3FD51C243}" type="presParOf" srcId="{2A9B7022-9A4C-426F-AE99-17A70D2B68EC}" destId="{E9ED9F58-9BC2-4E96-993A-06FA1ED735DD}" srcOrd="1" destOrd="0" presId="urn:microsoft.com/office/officeart/2005/8/layout/hList9"/>
    <dgm:cxn modelId="{47B6B28B-CA5C-418C-9730-C4527BACCCA8}" type="presParOf" srcId="{E9ED9F58-9BC2-4E96-993A-06FA1ED735DD}" destId="{BACBB653-8CB7-4D6A-9F8B-D03BFE7F48FB}" srcOrd="0" destOrd="0" presId="urn:microsoft.com/office/officeart/2005/8/layout/hList9"/>
    <dgm:cxn modelId="{2FC0152F-206C-4DFB-88AC-007AF7A4BEEA}" type="presParOf" srcId="{E9ED9F58-9BC2-4E96-993A-06FA1ED735DD}" destId="{40D54761-6D5A-4053-927E-DC8F9CC5BE16}" srcOrd="1" destOrd="0" presId="urn:microsoft.com/office/officeart/2005/8/layout/hList9"/>
    <dgm:cxn modelId="{4A5BD373-BCCC-4C9D-BC63-9F317C09563C}" type="presParOf" srcId="{40D54761-6D5A-4053-927E-DC8F9CC5BE16}" destId="{72743B93-BCEF-48ED-8188-020D72D66C27}" srcOrd="0" destOrd="0" presId="urn:microsoft.com/office/officeart/2005/8/layout/hList9"/>
    <dgm:cxn modelId="{F3BF74A5-28FF-4905-8E35-C89C2145ADB5}" type="presParOf" srcId="{40D54761-6D5A-4053-927E-DC8F9CC5BE16}" destId="{EE602583-606F-472D-80D7-5573897A1504}" srcOrd="1" destOrd="0" presId="urn:microsoft.com/office/officeart/2005/8/layout/hList9"/>
    <dgm:cxn modelId="{61BCE21F-72DE-4BF1-8796-572E4B7CAACA}" type="presParOf" srcId="{2A9B7022-9A4C-426F-AE99-17A70D2B68EC}" destId="{0077766D-9E79-4A26-B4C7-6FEB8D9252C1}" srcOrd="2" destOrd="0" presId="urn:microsoft.com/office/officeart/2005/8/layout/hList9"/>
    <dgm:cxn modelId="{B722A7CB-8B05-4AC4-B4F8-C439A94B2D4C}" type="presParOf" srcId="{2A9B7022-9A4C-426F-AE99-17A70D2B68EC}" destId="{70550BC9-D361-4FE4-9E46-5581DE33A2BF}" srcOrd="3" destOrd="0" presId="urn:microsoft.com/office/officeart/2005/8/layout/hList9"/>
    <dgm:cxn modelId="{2BEAFED4-BDEA-456A-A9F1-C95E3E9A7D82}" type="presParOf" srcId="{2A9B7022-9A4C-426F-AE99-17A70D2B68EC}" destId="{AC7D4EC4-4679-4A6C-BD9D-49C100908593}" srcOrd="4" destOrd="0" presId="urn:microsoft.com/office/officeart/2005/8/layout/hList9"/>
    <dgm:cxn modelId="{A90F35D5-A7E2-473F-92FA-CFC22178C06F}" type="presParOf" srcId="{2A9B7022-9A4C-426F-AE99-17A70D2B68EC}" destId="{15BEAD4B-26F7-433D-88EC-17EAF555E366}" srcOrd="5" destOrd="0" presId="urn:microsoft.com/office/officeart/2005/8/layout/hList9"/>
    <dgm:cxn modelId="{1DC032FA-7527-4741-8DC8-60BAF3B6CFCD}" type="presParOf" srcId="{2A9B7022-9A4C-426F-AE99-17A70D2B68EC}" destId="{F54EBA35-0B07-4913-9F58-AF0B77812D50}" srcOrd="6" destOrd="0" presId="urn:microsoft.com/office/officeart/2005/8/layout/hList9"/>
    <dgm:cxn modelId="{4AC79F45-AC60-4F8A-A3F0-4833C13AEDF4}" type="presParOf" srcId="{F54EBA35-0B07-4913-9F58-AF0B77812D50}" destId="{AF2CA55B-6468-4F8D-835C-AA74A65FEB3D}" srcOrd="0" destOrd="0" presId="urn:microsoft.com/office/officeart/2005/8/layout/hList9"/>
    <dgm:cxn modelId="{E2BD108C-49F3-438E-BA2B-1A500F69EBB5}" type="presParOf" srcId="{F54EBA35-0B07-4913-9F58-AF0B77812D50}" destId="{B34F43E6-CA5B-4A56-BC5B-8543EC20E9EF}" srcOrd="1" destOrd="0" presId="urn:microsoft.com/office/officeart/2005/8/layout/hList9"/>
    <dgm:cxn modelId="{7BC52A17-488E-4BB1-891F-A04607CA9F55}" type="presParOf" srcId="{B34F43E6-CA5B-4A56-BC5B-8543EC20E9EF}" destId="{91930DF5-1AA9-4B5C-92FD-BBC0849A98E7}" srcOrd="0" destOrd="0" presId="urn:microsoft.com/office/officeart/2005/8/layout/hList9"/>
    <dgm:cxn modelId="{49D46F39-52FA-4001-9258-1A71634C5B67}" type="presParOf" srcId="{B34F43E6-CA5B-4A56-BC5B-8543EC20E9EF}" destId="{0AE5682C-3052-44EC-A03D-DDD3E2714A9C}" srcOrd="1" destOrd="0" presId="urn:microsoft.com/office/officeart/2005/8/layout/hList9"/>
    <dgm:cxn modelId="{59ECF882-9E74-45B9-A55D-D624B6134BC1}" type="presParOf" srcId="{2A9B7022-9A4C-426F-AE99-17A70D2B68EC}" destId="{6462213B-F9A8-4BE9-BF01-4182595B726B}" srcOrd="7" destOrd="0" presId="urn:microsoft.com/office/officeart/2005/8/layout/hList9"/>
    <dgm:cxn modelId="{8D1B31AD-825D-4EC8-9E70-0C40283267FC}" type="presParOf" srcId="{2A9B7022-9A4C-426F-AE99-17A70D2B68EC}" destId="{A97BDBEC-D3E6-4231-BCE7-FDF8E278F95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17E485-A746-44DF-82F2-371879F2AA31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B44B3A-4552-49E5-A980-590AECDB4C31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uk-UA" sz="2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Постіндустріальний період (Інтернет, мобільний зв'язок, інші електронні засоби)</a:t>
          </a:r>
          <a:endParaRPr lang="uk-UA" sz="20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2EC29-060B-4998-8354-4EE29907B804}" type="parTrans" cxnId="{0FD6986F-882A-4172-B48F-F6BE0FE8DD76}">
      <dgm:prSet/>
      <dgm:spPr/>
      <dgm:t>
        <a:bodyPr/>
        <a:lstStyle/>
        <a:p>
          <a:endParaRPr lang="ru-RU"/>
        </a:p>
      </dgm:t>
    </dgm:pt>
    <dgm:pt modelId="{A52F2724-4832-4323-A2A7-F2FBB0E1E817}" type="sibTrans" cxnId="{0FD6986F-882A-4172-B48F-F6BE0FE8DD76}">
      <dgm:prSet/>
      <dgm:spPr/>
      <dgm:t>
        <a:bodyPr/>
        <a:lstStyle/>
        <a:p>
          <a:endParaRPr lang="ru-RU"/>
        </a:p>
      </dgm:t>
    </dgm:pt>
    <dgm:pt modelId="{89E40647-1956-4D7C-89F1-0DAC0120723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2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Індустріальний період (фотографія, кінематограф)</a:t>
          </a:r>
          <a:endParaRPr lang="uk-UA" sz="20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0EBA1-2389-472B-9FE0-68212CDFD752}" type="parTrans" cxnId="{9D4917A0-F7DA-41C6-A5CA-13825C5990D3}">
      <dgm:prSet/>
      <dgm:spPr/>
      <dgm:t>
        <a:bodyPr/>
        <a:lstStyle/>
        <a:p>
          <a:endParaRPr lang="ru-RU"/>
        </a:p>
      </dgm:t>
    </dgm:pt>
    <dgm:pt modelId="{833E68AB-75B3-4072-B472-7A1CA008E040}" type="sibTrans" cxnId="{9D4917A0-F7DA-41C6-A5CA-13825C5990D3}">
      <dgm:prSet/>
      <dgm:spPr/>
      <dgm:t>
        <a:bodyPr/>
        <a:lstStyle/>
        <a:p>
          <a:endParaRPr lang="ru-RU"/>
        </a:p>
      </dgm:t>
    </dgm:pt>
    <dgm:pt modelId="{0BC665F0-E832-44C5-BA94-0DEC11CBC81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uk-UA" sz="2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Доіндустріальний період (образотворче мистецтво, музика, театр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C5A31F-08F4-4D93-9CB9-48826854703F}" type="parTrans" cxnId="{3616614D-B9E6-47C7-8F99-F7B1399AD5E8}">
      <dgm:prSet/>
      <dgm:spPr/>
      <dgm:t>
        <a:bodyPr/>
        <a:lstStyle/>
        <a:p>
          <a:endParaRPr lang="ru-RU"/>
        </a:p>
      </dgm:t>
    </dgm:pt>
    <dgm:pt modelId="{259C231E-F2C1-403D-92D9-DCB931C6779A}" type="sibTrans" cxnId="{3616614D-B9E6-47C7-8F99-F7B1399AD5E8}">
      <dgm:prSet/>
      <dgm:spPr/>
      <dgm:t>
        <a:bodyPr/>
        <a:lstStyle/>
        <a:p>
          <a:endParaRPr lang="ru-RU"/>
        </a:p>
      </dgm:t>
    </dgm:pt>
    <dgm:pt modelId="{D3C2818D-F316-464A-9307-00A5E1CCB7D9}" type="pres">
      <dgm:prSet presAssocID="{5817E485-A746-44DF-82F2-371879F2AA3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C5E75C-8CAD-443E-8751-07AE560D68AE}" type="pres">
      <dgm:prSet presAssocID="{5817E485-A746-44DF-82F2-371879F2AA31}" presName="comp1" presStyleCnt="0"/>
      <dgm:spPr/>
    </dgm:pt>
    <dgm:pt modelId="{15684217-3949-4611-AE6A-426CDCFCB658}" type="pres">
      <dgm:prSet presAssocID="{5817E485-A746-44DF-82F2-371879F2AA31}" presName="circle1" presStyleLbl="node1" presStyleIdx="0" presStyleCnt="3" custScaleX="154037"/>
      <dgm:spPr/>
      <dgm:t>
        <a:bodyPr/>
        <a:lstStyle/>
        <a:p>
          <a:endParaRPr lang="ru-RU"/>
        </a:p>
      </dgm:t>
    </dgm:pt>
    <dgm:pt modelId="{F946A60F-523A-4972-B51C-8D74837D8AF7}" type="pres">
      <dgm:prSet presAssocID="{5817E485-A746-44DF-82F2-371879F2AA3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302B7-0003-4664-AE95-B7CD59487EC4}" type="pres">
      <dgm:prSet presAssocID="{5817E485-A746-44DF-82F2-371879F2AA31}" presName="comp2" presStyleCnt="0"/>
      <dgm:spPr/>
    </dgm:pt>
    <dgm:pt modelId="{18528DD5-5CE6-4D1B-A8CD-B0E1423E584C}" type="pres">
      <dgm:prSet presAssocID="{5817E485-A746-44DF-82F2-371879F2AA31}" presName="circle2" presStyleLbl="node1" presStyleIdx="1" presStyleCnt="3" custScaleX="145756" custScaleY="96439"/>
      <dgm:spPr/>
      <dgm:t>
        <a:bodyPr/>
        <a:lstStyle/>
        <a:p>
          <a:endParaRPr lang="ru-RU"/>
        </a:p>
      </dgm:t>
    </dgm:pt>
    <dgm:pt modelId="{23E0C77B-36F0-4216-8ACE-045A69200B72}" type="pres">
      <dgm:prSet presAssocID="{5817E485-A746-44DF-82F2-371879F2AA3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AE1EF-C183-4CBF-93D1-7FCC0158FFD2}" type="pres">
      <dgm:prSet presAssocID="{5817E485-A746-44DF-82F2-371879F2AA31}" presName="comp3" presStyleCnt="0"/>
      <dgm:spPr/>
    </dgm:pt>
    <dgm:pt modelId="{306CB47D-7D39-497E-931A-82AA56BA0373}" type="pres">
      <dgm:prSet presAssocID="{5817E485-A746-44DF-82F2-371879F2AA31}" presName="circle3" presStyleLbl="node1" presStyleIdx="2" presStyleCnt="3" custScaleX="127397"/>
      <dgm:spPr/>
      <dgm:t>
        <a:bodyPr/>
        <a:lstStyle/>
        <a:p>
          <a:endParaRPr lang="ru-RU"/>
        </a:p>
      </dgm:t>
    </dgm:pt>
    <dgm:pt modelId="{FEBBD3B2-34D3-4021-A255-3B2532A0D9D3}" type="pres">
      <dgm:prSet presAssocID="{5817E485-A746-44DF-82F2-371879F2AA3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917A0-F7DA-41C6-A5CA-13825C5990D3}" srcId="{5817E485-A746-44DF-82F2-371879F2AA31}" destId="{89E40647-1956-4D7C-89F1-0DAC01207230}" srcOrd="1" destOrd="0" parTransId="{D2E0EBA1-2389-472B-9FE0-68212CDFD752}" sibTransId="{833E68AB-75B3-4072-B472-7A1CA008E040}"/>
    <dgm:cxn modelId="{370348C3-9096-4CB3-B0FA-FBFD2CF4546E}" type="presOf" srcId="{5817E485-A746-44DF-82F2-371879F2AA31}" destId="{D3C2818D-F316-464A-9307-00A5E1CCB7D9}" srcOrd="0" destOrd="0" presId="urn:microsoft.com/office/officeart/2005/8/layout/venn2"/>
    <dgm:cxn modelId="{3616614D-B9E6-47C7-8F99-F7B1399AD5E8}" srcId="{5817E485-A746-44DF-82F2-371879F2AA31}" destId="{0BC665F0-E832-44C5-BA94-0DEC11CBC81F}" srcOrd="2" destOrd="0" parTransId="{15C5A31F-08F4-4D93-9CB9-48826854703F}" sibTransId="{259C231E-F2C1-403D-92D9-DCB931C6779A}"/>
    <dgm:cxn modelId="{A3D414FE-12A7-43B0-9748-27E2B96B78B8}" type="presOf" srcId="{D2B44B3A-4552-49E5-A980-590AECDB4C31}" destId="{F946A60F-523A-4972-B51C-8D74837D8AF7}" srcOrd="1" destOrd="0" presId="urn:microsoft.com/office/officeart/2005/8/layout/venn2"/>
    <dgm:cxn modelId="{A4CCEAFB-D840-4BA3-86B0-45E6B3AB4B3D}" type="presOf" srcId="{0BC665F0-E832-44C5-BA94-0DEC11CBC81F}" destId="{306CB47D-7D39-497E-931A-82AA56BA0373}" srcOrd="0" destOrd="0" presId="urn:microsoft.com/office/officeart/2005/8/layout/venn2"/>
    <dgm:cxn modelId="{02D43AF9-1043-4D3C-AC29-2949438B5F27}" type="presOf" srcId="{D2B44B3A-4552-49E5-A980-590AECDB4C31}" destId="{15684217-3949-4611-AE6A-426CDCFCB658}" srcOrd="0" destOrd="0" presId="urn:microsoft.com/office/officeart/2005/8/layout/venn2"/>
    <dgm:cxn modelId="{2495CB50-2876-472A-8E23-D5D99B6201CB}" type="presOf" srcId="{89E40647-1956-4D7C-89F1-0DAC01207230}" destId="{23E0C77B-36F0-4216-8ACE-045A69200B72}" srcOrd="1" destOrd="0" presId="urn:microsoft.com/office/officeart/2005/8/layout/venn2"/>
    <dgm:cxn modelId="{0FD6986F-882A-4172-B48F-F6BE0FE8DD76}" srcId="{5817E485-A746-44DF-82F2-371879F2AA31}" destId="{D2B44B3A-4552-49E5-A980-590AECDB4C31}" srcOrd="0" destOrd="0" parTransId="{7582EC29-060B-4998-8354-4EE29907B804}" sibTransId="{A52F2724-4832-4323-A2A7-F2FBB0E1E817}"/>
    <dgm:cxn modelId="{83FE2B72-6ED9-41DD-BEE7-BBE3B82D0A9F}" type="presOf" srcId="{89E40647-1956-4D7C-89F1-0DAC01207230}" destId="{18528DD5-5CE6-4D1B-A8CD-B0E1423E584C}" srcOrd="0" destOrd="0" presId="urn:microsoft.com/office/officeart/2005/8/layout/venn2"/>
    <dgm:cxn modelId="{0C824CF2-C842-497F-9AB4-266868E00140}" type="presOf" srcId="{0BC665F0-E832-44C5-BA94-0DEC11CBC81F}" destId="{FEBBD3B2-34D3-4021-A255-3B2532A0D9D3}" srcOrd="1" destOrd="0" presId="urn:microsoft.com/office/officeart/2005/8/layout/venn2"/>
    <dgm:cxn modelId="{B0C849E6-4624-4200-939A-2CAADAD1FCBE}" type="presParOf" srcId="{D3C2818D-F316-464A-9307-00A5E1CCB7D9}" destId="{32C5E75C-8CAD-443E-8751-07AE560D68AE}" srcOrd="0" destOrd="0" presId="urn:microsoft.com/office/officeart/2005/8/layout/venn2"/>
    <dgm:cxn modelId="{569682EC-B593-47D9-80AD-9C17E74F6CAF}" type="presParOf" srcId="{32C5E75C-8CAD-443E-8751-07AE560D68AE}" destId="{15684217-3949-4611-AE6A-426CDCFCB658}" srcOrd="0" destOrd="0" presId="urn:microsoft.com/office/officeart/2005/8/layout/venn2"/>
    <dgm:cxn modelId="{5B7E2AC6-D246-47C0-8E6F-746C21671EF8}" type="presParOf" srcId="{32C5E75C-8CAD-443E-8751-07AE560D68AE}" destId="{F946A60F-523A-4972-B51C-8D74837D8AF7}" srcOrd="1" destOrd="0" presId="urn:microsoft.com/office/officeart/2005/8/layout/venn2"/>
    <dgm:cxn modelId="{242221D1-3C40-41DC-89D6-B4708EEC7BA5}" type="presParOf" srcId="{D3C2818D-F316-464A-9307-00A5E1CCB7D9}" destId="{617302B7-0003-4664-AE95-B7CD59487EC4}" srcOrd="1" destOrd="0" presId="urn:microsoft.com/office/officeart/2005/8/layout/venn2"/>
    <dgm:cxn modelId="{B8629F51-0221-4931-8D40-0025D246B9C6}" type="presParOf" srcId="{617302B7-0003-4664-AE95-B7CD59487EC4}" destId="{18528DD5-5CE6-4D1B-A8CD-B0E1423E584C}" srcOrd="0" destOrd="0" presId="urn:microsoft.com/office/officeart/2005/8/layout/venn2"/>
    <dgm:cxn modelId="{A49DF9E4-7733-4724-AA4A-96FBACD539FE}" type="presParOf" srcId="{617302B7-0003-4664-AE95-B7CD59487EC4}" destId="{23E0C77B-36F0-4216-8ACE-045A69200B72}" srcOrd="1" destOrd="0" presId="urn:microsoft.com/office/officeart/2005/8/layout/venn2"/>
    <dgm:cxn modelId="{5D10C703-B969-454A-A96F-826EE4337564}" type="presParOf" srcId="{D3C2818D-F316-464A-9307-00A5E1CCB7D9}" destId="{423AE1EF-C183-4CBF-93D1-7FCC0158FFD2}" srcOrd="2" destOrd="0" presId="urn:microsoft.com/office/officeart/2005/8/layout/venn2"/>
    <dgm:cxn modelId="{DD2B529B-B21B-44FA-B713-F321F61B5560}" type="presParOf" srcId="{423AE1EF-C183-4CBF-93D1-7FCC0158FFD2}" destId="{306CB47D-7D39-497E-931A-82AA56BA0373}" srcOrd="0" destOrd="0" presId="urn:microsoft.com/office/officeart/2005/8/layout/venn2"/>
    <dgm:cxn modelId="{A405CFA2-19C6-4ACD-9B54-3C6E752EE359}" type="presParOf" srcId="{423AE1EF-C183-4CBF-93D1-7FCC0158FFD2}" destId="{FEBBD3B2-34D3-4021-A255-3B2532A0D9D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150C32-32FB-4840-B176-FE393EE7CE2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C1A99519-E58D-4757-88A5-0CA34E0F839C}">
      <dgm:prSet phldrT="[Текст]" custT="1"/>
      <dgm:spPr/>
      <dgm:t>
        <a:bodyPr/>
        <a:lstStyle/>
        <a:p>
          <a:r>
            <a:rPr lang="uk-UA" sz="1600" dirty="0"/>
            <a:t>Психологічна віртуальна реальність</a:t>
          </a:r>
        </a:p>
      </dgm:t>
    </dgm:pt>
    <dgm:pt modelId="{444C66A5-C340-47E9-8B77-F8AFC490CCD3}" type="parTrans" cxnId="{573A8F9B-9B58-4824-87A5-1C2BF501A2E5}">
      <dgm:prSet/>
      <dgm:spPr/>
      <dgm:t>
        <a:bodyPr/>
        <a:lstStyle/>
        <a:p>
          <a:endParaRPr lang="uk-UA" sz="1200"/>
        </a:p>
      </dgm:t>
    </dgm:pt>
    <dgm:pt modelId="{71822834-91CF-4596-89D1-CDB4EA181A18}" type="sibTrans" cxnId="{573A8F9B-9B58-4824-87A5-1C2BF501A2E5}">
      <dgm:prSet/>
      <dgm:spPr/>
      <dgm:t>
        <a:bodyPr/>
        <a:lstStyle/>
        <a:p>
          <a:endParaRPr lang="uk-UA" sz="1200"/>
        </a:p>
      </dgm:t>
    </dgm:pt>
    <dgm:pt modelId="{ECA8430B-A181-4B5E-AD14-AB56020AF683}" type="asst">
      <dgm:prSet phldrT="[Текст]" custT="1"/>
      <dgm:spPr/>
      <dgm:t>
        <a:bodyPr/>
        <a:lstStyle/>
        <a:p>
          <a:r>
            <a:rPr lang="uk-UA" sz="1600" dirty="0" err="1"/>
            <a:t>Консуетал</a:t>
          </a:r>
          <a:endParaRPr lang="uk-UA" sz="1600" dirty="0"/>
        </a:p>
      </dgm:t>
    </dgm:pt>
    <dgm:pt modelId="{729D2352-E692-4436-9E8B-15FC4FF82EF4}" type="parTrans" cxnId="{B96EA9E5-EEA9-4332-903E-492AD7C0E349}">
      <dgm:prSet/>
      <dgm:spPr/>
      <dgm:t>
        <a:bodyPr/>
        <a:lstStyle/>
        <a:p>
          <a:endParaRPr lang="uk-UA" sz="1200"/>
        </a:p>
      </dgm:t>
    </dgm:pt>
    <dgm:pt modelId="{C96C389F-413D-46F0-A3D1-35884384972E}" type="sibTrans" cxnId="{B96EA9E5-EEA9-4332-903E-492AD7C0E349}">
      <dgm:prSet/>
      <dgm:spPr/>
      <dgm:t>
        <a:bodyPr/>
        <a:lstStyle/>
        <a:p>
          <a:endParaRPr lang="uk-UA" sz="1200"/>
        </a:p>
      </dgm:t>
    </dgm:pt>
    <dgm:pt modelId="{B1B0BBE1-0063-4BC7-8C50-D70B69023DFF}">
      <dgm:prSet phldrT="[Текст]" custT="1"/>
      <dgm:spPr/>
      <dgm:t>
        <a:bodyPr/>
        <a:lstStyle/>
        <a:p>
          <a:r>
            <a:rPr lang="uk-UA" sz="1600"/>
            <a:t>Віртуал</a:t>
          </a:r>
        </a:p>
      </dgm:t>
    </dgm:pt>
    <dgm:pt modelId="{39C9FD5C-5942-46A7-A0E9-9EEC50F618A1}" type="parTrans" cxnId="{B4E95C86-82FC-416D-952E-C55611335362}">
      <dgm:prSet/>
      <dgm:spPr/>
      <dgm:t>
        <a:bodyPr/>
        <a:lstStyle/>
        <a:p>
          <a:endParaRPr lang="uk-UA" sz="1200"/>
        </a:p>
      </dgm:t>
    </dgm:pt>
    <dgm:pt modelId="{A72547B6-CAE4-4A3E-8B39-639B4477B17F}" type="sibTrans" cxnId="{B4E95C86-82FC-416D-952E-C55611335362}">
      <dgm:prSet/>
      <dgm:spPr/>
      <dgm:t>
        <a:bodyPr/>
        <a:lstStyle/>
        <a:p>
          <a:endParaRPr lang="uk-UA" sz="1200"/>
        </a:p>
      </dgm:t>
    </dgm:pt>
    <dgm:pt modelId="{C2D096A3-0FCE-4BAE-9068-567BA82F5620}">
      <dgm:prSet custT="1"/>
      <dgm:spPr/>
      <dgm:t>
        <a:bodyPr/>
        <a:lstStyle/>
        <a:p>
          <a:r>
            <a:rPr lang="uk-UA" sz="1600"/>
            <a:t>Гратуал</a:t>
          </a:r>
        </a:p>
      </dgm:t>
    </dgm:pt>
    <dgm:pt modelId="{BAAB634C-F5B9-4A20-A785-D0863513FC83}" type="parTrans" cxnId="{0D033DC9-D9A9-4CFD-B9A3-4CE21EFE3846}">
      <dgm:prSet/>
      <dgm:spPr/>
      <dgm:t>
        <a:bodyPr/>
        <a:lstStyle/>
        <a:p>
          <a:endParaRPr lang="uk-UA" sz="1200"/>
        </a:p>
      </dgm:t>
    </dgm:pt>
    <dgm:pt modelId="{8B4B975F-95E9-4D62-86A4-C2FC7FF60306}" type="sibTrans" cxnId="{0D033DC9-D9A9-4CFD-B9A3-4CE21EFE3846}">
      <dgm:prSet/>
      <dgm:spPr/>
      <dgm:t>
        <a:bodyPr/>
        <a:lstStyle/>
        <a:p>
          <a:endParaRPr lang="uk-UA" sz="1200"/>
        </a:p>
      </dgm:t>
    </dgm:pt>
    <dgm:pt modelId="{5BA86043-F192-4824-BDF5-791CA16E6B06}">
      <dgm:prSet custT="1"/>
      <dgm:spPr/>
      <dgm:t>
        <a:bodyPr/>
        <a:lstStyle/>
        <a:p>
          <a:r>
            <a:rPr lang="uk-UA" sz="1600"/>
            <a:t>Інгратуал</a:t>
          </a:r>
        </a:p>
      </dgm:t>
    </dgm:pt>
    <dgm:pt modelId="{609B78F0-9509-41AB-87FB-2BCC335F2582}" type="parTrans" cxnId="{E420DA06-CBA9-4FD6-A351-0106D258428D}">
      <dgm:prSet/>
      <dgm:spPr/>
      <dgm:t>
        <a:bodyPr/>
        <a:lstStyle/>
        <a:p>
          <a:endParaRPr lang="uk-UA" sz="1200"/>
        </a:p>
      </dgm:t>
    </dgm:pt>
    <dgm:pt modelId="{449CCFF5-CEB9-48F5-989C-2A89C5F66445}" type="sibTrans" cxnId="{E420DA06-CBA9-4FD6-A351-0106D258428D}">
      <dgm:prSet/>
      <dgm:spPr/>
      <dgm:t>
        <a:bodyPr/>
        <a:lstStyle/>
        <a:p>
          <a:endParaRPr lang="uk-UA" sz="1200"/>
        </a:p>
      </dgm:t>
    </dgm:pt>
    <dgm:pt modelId="{A2556293-7DC0-4B8F-AF8D-DA67F6834466}" type="pres">
      <dgm:prSet presAssocID="{2B150C32-32FB-4840-B176-FE393EE7CE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495C6F-2291-4716-A654-084506231099}" type="pres">
      <dgm:prSet presAssocID="{C1A99519-E58D-4757-88A5-0CA34E0F839C}" presName="hierRoot1" presStyleCnt="0"/>
      <dgm:spPr/>
    </dgm:pt>
    <dgm:pt modelId="{055B7E6E-7987-4432-B55F-35B1132495AB}" type="pres">
      <dgm:prSet presAssocID="{C1A99519-E58D-4757-88A5-0CA34E0F839C}" presName="composite" presStyleCnt="0"/>
      <dgm:spPr/>
    </dgm:pt>
    <dgm:pt modelId="{2163EBE8-B00B-45D4-93F4-170E0BC65B90}" type="pres">
      <dgm:prSet presAssocID="{C1A99519-E58D-4757-88A5-0CA34E0F839C}" presName="background" presStyleLbl="node0" presStyleIdx="0" presStyleCnt="1"/>
      <dgm:spPr/>
    </dgm:pt>
    <dgm:pt modelId="{5CEECB5A-E3E9-4B0A-9DF7-D3558C8CBB18}" type="pres">
      <dgm:prSet presAssocID="{C1A99519-E58D-4757-88A5-0CA34E0F839C}" presName="text" presStyleLbl="fgAcc0" presStyleIdx="0" presStyleCnt="1" custScaleX="77778" custScaleY="798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BC65E7-4057-474B-8B50-7E0F73D685C2}" type="pres">
      <dgm:prSet presAssocID="{C1A99519-E58D-4757-88A5-0CA34E0F839C}" presName="hierChild2" presStyleCnt="0"/>
      <dgm:spPr/>
    </dgm:pt>
    <dgm:pt modelId="{C992A7B0-0855-44EF-AB4C-94DD450DB053}" type="pres">
      <dgm:prSet presAssocID="{729D2352-E692-4436-9E8B-15FC4FF82EF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C24C190-8206-4104-9C68-F6FE78E6BE2F}" type="pres">
      <dgm:prSet presAssocID="{ECA8430B-A181-4B5E-AD14-AB56020AF683}" presName="hierRoot2" presStyleCnt="0"/>
      <dgm:spPr/>
    </dgm:pt>
    <dgm:pt modelId="{2E0A1110-E6AD-4B62-B7E8-4C057111D49B}" type="pres">
      <dgm:prSet presAssocID="{ECA8430B-A181-4B5E-AD14-AB56020AF683}" presName="composite2" presStyleCnt="0"/>
      <dgm:spPr/>
    </dgm:pt>
    <dgm:pt modelId="{C55FA60E-87CB-4194-940B-29BD9C02C144}" type="pres">
      <dgm:prSet presAssocID="{ECA8430B-A181-4B5E-AD14-AB56020AF683}" presName="background2" presStyleLbl="asst1" presStyleIdx="0" presStyleCnt="1"/>
      <dgm:spPr/>
    </dgm:pt>
    <dgm:pt modelId="{19AA9EE7-44AE-49E9-A420-EC59D95C9C74}" type="pres">
      <dgm:prSet presAssocID="{ECA8430B-A181-4B5E-AD14-AB56020AF683}" presName="text2" presStyleLbl="fgAcc2" presStyleIdx="0" presStyleCnt="2" custScaleX="70887" custScaleY="58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55EFFD-B1F7-4511-B679-1F6C151909E2}" type="pres">
      <dgm:prSet presAssocID="{ECA8430B-A181-4B5E-AD14-AB56020AF683}" presName="hierChild3" presStyleCnt="0"/>
      <dgm:spPr/>
    </dgm:pt>
    <dgm:pt modelId="{4A151566-1D84-425A-8A4F-1396DDD52DCF}" type="pres">
      <dgm:prSet presAssocID="{39C9FD5C-5942-46A7-A0E9-9EEC50F618A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93135F1-C66F-4B17-A587-7F8D0D8E4AC9}" type="pres">
      <dgm:prSet presAssocID="{B1B0BBE1-0063-4BC7-8C50-D70B69023DFF}" presName="hierRoot2" presStyleCnt="0"/>
      <dgm:spPr/>
    </dgm:pt>
    <dgm:pt modelId="{C676B34F-DFB4-4A93-848A-4A7B243B7ED0}" type="pres">
      <dgm:prSet presAssocID="{B1B0BBE1-0063-4BC7-8C50-D70B69023DFF}" presName="composite2" presStyleCnt="0"/>
      <dgm:spPr/>
    </dgm:pt>
    <dgm:pt modelId="{9CBD661F-CDC4-42E6-A242-E97052DD6C40}" type="pres">
      <dgm:prSet presAssocID="{B1B0BBE1-0063-4BC7-8C50-D70B69023DFF}" presName="background2" presStyleLbl="node2" presStyleIdx="0" presStyleCnt="1"/>
      <dgm:spPr/>
    </dgm:pt>
    <dgm:pt modelId="{3112B509-EEB7-4CA4-A0F7-F14472711497}" type="pres">
      <dgm:prSet presAssocID="{B1B0BBE1-0063-4BC7-8C50-D70B69023DFF}" presName="text2" presStyleLbl="fgAcc2" presStyleIdx="1" presStyleCnt="2" custScaleX="65952" custScaleY="56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15937C-4F36-4B64-8E4D-659352A9C21B}" type="pres">
      <dgm:prSet presAssocID="{B1B0BBE1-0063-4BC7-8C50-D70B69023DFF}" presName="hierChild3" presStyleCnt="0"/>
      <dgm:spPr/>
    </dgm:pt>
    <dgm:pt modelId="{F90FAD63-A31D-4FFA-87F7-0163D9EF8A86}" type="pres">
      <dgm:prSet presAssocID="{BAAB634C-F5B9-4A20-A785-D0863513FC83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E7571F3-5A00-4D7A-85B6-71B1A60678DA}" type="pres">
      <dgm:prSet presAssocID="{C2D096A3-0FCE-4BAE-9068-567BA82F5620}" presName="hierRoot3" presStyleCnt="0"/>
      <dgm:spPr/>
    </dgm:pt>
    <dgm:pt modelId="{C1A57A7A-4991-4A56-B20C-671934261664}" type="pres">
      <dgm:prSet presAssocID="{C2D096A3-0FCE-4BAE-9068-567BA82F5620}" presName="composite3" presStyleCnt="0"/>
      <dgm:spPr/>
    </dgm:pt>
    <dgm:pt modelId="{0706B513-4B67-4425-AEB7-28CD4D3F431B}" type="pres">
      <dgm:prSet presAssocID="{C2D096A3-0FCE-4BAE-9068-567BA82F5620}" presName="background3" presStyleLbl="node3" presStyleIdx="0" presStyleCnt="2"/>
      <dgm:spPr/>
    </dgm:pt>
    <dgm:pt modelId="{5EA52DB8-BE51-418E-97B6-1D7675AFAD36}" type="pres">
      <dgm:prSet presAssocID="{C2D096A3-0FCE-4BAE-9068-567BA82F5620}" presName="text3" presStyleLbl="fgAcc3" presStyleIdx="0" presStyleCnt="2" custScaleX="60876" custScaleY="42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E63FAF-D824-4D84-964F-A60BD92C268F}" type="pres">
      <dgm:prSet presAssocID="{C2D096A3-0FCE-4BAE-9068-567BA82F5620}" presName="hierChild4" presStyleCnt="0"/>
      <dgm:spPr/>
    </dgm:pt>
    <dgm:pt modelId="{E3E62FC8-2549-4AD5-A4D3-2BBF978CFEFE}" type="pres">
      <dgm:prSet presAssocID="{609B78F0-9509-41AB-87FB-2BCC335F2582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C615DB3-0F86-4728-9BAE-3F44853C95A9}" type="pres">
      <dgm:prSet presAssocID="{5BA86043-F192-4824-BDF5-791CA16E6B06}" presName="hierRoot3" presStyleCnt="0"/>
      <dgm:spPr/>
    </dgm:pt>
    <dgm:pt modelId="{9EDAC919-51D4-42ED-8491-11713222DBC4}" type="pres">
      <dgm:prSet presAssocID="{5BA86043-F192-4824-BDF5-791CA16E6B06}" presName="composite3" presStyleCnt="0"/>
      <dgm:spPr/>
    </dgm:pt>
    <dgm:pt modelId="{0474642E-4327-4B09-ADC7-416F38BBEA40}" type="pres">
      <dgm:prSet presAssocID="{5BA86043-F192-4824-BDF5-791CA16E6B06}" presName="background3" presStyleLbl="node3" presStyleIdx="1" presStyleCnt="2"/>
      <dgm:spPr/>
    </dgm:pt>
    <dgm:pt modelId="{5E55996F-7242-4559-A81D-1F057516538F}" type="pres">
      <dgm:prSet presAssocID="{5BA86043-F192-4824-BDF5-791CA16E6B06}" presName="text3" presStyleLbl="fgAcc3" presStyleIdx="1" presStyleCnt="2" custScaleX="66252" custScaleY="468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E979D1-F50F-42A3-BAA4-6E907E6AC7FD}" type="pres">
      <dgm:prSet presAssocID="{5BA86043-F192-4824-BDF5-791CA16E6B06}" presName="hierChild4" presStyleCnt="0"/>
      <dgm:spPr/>
    </dgm:pt>
  </dgm:ptLst>
  <dgm:cxnLst>
    <dgm:cxn modelId="{F7AAAB2C-164E-4B2F-ADF6-B02F8E0DE9C8}" type="presOf" srcId="{ECA8430B-A181-4B5E-AD14-AB56020AF683}" destId="{19AA9EE7-44AE-49E9-A420-EC59D95C9C74}" srcOrd="0" destOrd="0" presId="urn:microsoft.com/office/officeart/2005/8/layout/hierarchy1"/>
    <dgm:cxn modelId="{D5BD8104-DC5E-416A-A8BF-10CF02AC6D6A}" type="presOf" srcId="{39C9FD5C-5942-46A7-A0E9-9EEC50F618A1}" destId="{4A151566-1D84-425A-8A4F-1396DDD52DCF}" srcOrd="0" destOrd="0" presId="urn:microsoft.com/office/officeart/2005/8/layout/hierarchy1"/>
    <dgm:cxn modelId="{573A8F9B-9B58-4824-87A5-1C2BF501A2E5}" srcId="{2B150C32-32FB-4840-B176-FE393EE7CE24}" destId="{C1A99519-E58D-4757-88A5-0CA34E0F839C}" srcOrd="0" destOrd="0" parTransId="{444C66A5-C340-47E9-8B77-F8AFC490CCD3}" sibTransId="{71822834-91CF-4596-89D1-CDB4EA181A18}"/>
    <dgm:cxn modelId="{B96EA9E5-EEA9-4332-903E-492AD7C0E349}" srcId="{C1A99519-E58D-4757-88A5-0CA34E0F839C}" destId="{ECA8430B-A181-4B5E-AD14-AB56020AF683}" srcOrd="0" destOrd="0" parTransId="{729D2352-E692-4436-9E8B-15FC4FF82EF4}" sibTransId="{C96C389F-413D-46F0-A3D1-35884384972E}"/>
    <dgm:cxn modelId="{3558FC39-466E-4014-8D2F-4E878643E378}" type="presOf" srcId="{729D2352-E692-4436-9E8B-15FC4FF82EF4}" destId="{C992A7B0-0855-44EF-AB4C-94DD450DB053}" srcOrd="0" destOrd="0" presId="urn:microsoft.com/office/officeart/2005/8/layout/hierarchy1"/>
    <dgm:cxn modelId="{0EFC8B9B-592B-468F-AF8E-43D14F0C7753}" type="presOf" srcId="{5BA86043-F192-4824-BDF5-791CA16E6B06}" destId="{5E55996F-7242-4559-A81D-1F057516538F}" srcOrd="0" destOrd="0" presId="urn:microsoft.com/office/officeart/2005/8/layout/hierarchy1"/>
    <dgm:cxn modelId="{B4E95C86-82FC-416D-952E-C55611335362}" srcId="{C1A99519-E58D-4757-88A5-0CA34E0F839C}" destId="{B1B0BBE1-0063-4BC7-8C50-D70B69023DFF}" srcOrd="1" destOrd="0" parTransId="{39C9FD5C-5942-46A7-A0E9-9EEC50F618A1}" sibTransId="{A72547B6-CAE4-4A3E-8B39-639B4477B17F}"/>
    <dgm:cxn modelId="{8F79A4E7-5C03-4221-BA77-79DB10BE9C93}" type="presOf" srcId="{C2D096A3-0FCE-4BAE-9068-567BA82F5620}" destId="{5EA52DB8-BE51-418E-97B6-1D7675AFAD36}" srcOrd="0" destOrd="0" presId="urn:microsoft.com/office/officeart/2005/8/layout/hierarchy1"/>
    <dgm:cxn modelId="{15EA6ECB-15FA-4AE2-ACBA-41FA0AE0A1D3}" type="presOf" srcId="{2B150C32-32FB-4840-B176-FE393EE7CE24}" destId="{A2556293-7DC0-4B8F-AF8D-DA67F6834466}" srcOrd="0" destOrd="0" presId="urn:microsoft.com/office/officeart/2005/8/layout/hierarchy1"/>
    <dgm:cxn modelId="{0D033DC9-D9A9-4CFD-B9A3-4CE21EFE3846}" srcId="{B1B0BBE1-0063-4BC7-8C50-D70B69023DFF}" destId="{C2D096A3-0FCE-4BAE-9068-567BA82F5620}" srcOrd="0" destOrd="0" parTransId="{BAAB634C-F5B9-4A20-A785-D0863513FC83}" sibTransId="{8B4B975F-95E9-4D62-86A4-C2FC7FF60306}"/>
    <dgm:cxn modelId="{4565D922-AF21-48F8-8F57-AD2590BD8E7C}" type="presOf" srcId="{609B78F0-9509-41AB-87FB-2BCC335F2582}" destId="{E3E62FC8-2549-4AD5-A4D3-2BBF978CFEFE}" srcOrd="0" destOrd="0" presId="urn:microsoft.com/office/officeart/2005/8/layout/hierarchy1"/>
    <dgm:cxn modelId="{E420DA06-CBA9-4FD6-A351-0106D258428D}" srcId="{B1B0BBE1-0063-4BC7-8C50-D70B69023DFF}" destId="{5BA86043-F192-4824-BDF5-791CA16E6B06}" srcOrd="1" destOrd="0" parTransId="{609B78F0-9509-41AB-87FB-2BCC335F2582}" sibTransId="{449CCFF5-CEB9-48F5-989C-2A89C5F66445}"/>
    <dgm:cxn modelId="{0CF605B2-189D-489E-A333-FDD67C22245C}" type="presOf" srcId="{BAAB634C-F5B9-4A20-A785-D0863513FC83}" destId="{F90FAD63-A31D-4FFA-87F7-0163D9EF8A86}" srcOrd="0" destOrd="0" presId="urn:microsoft.com/office/officeart/2005/8/layout/hierarchy1"/>
    <dgm:cxn modelId="{838E656E-2A54-48C3-B49B-700F939D7347}" type="presOf" srcId="{B1B0BBE1-0063-4BC7-8C50-D70B69023DFF}" destId="{3112B509-EEB7-4CA4-A0F7-F14472711497}" srcOrd="0" destOrd="0" presId="urn:microsoft.com/office/officeart/2005/8/layout/hierarchy1"/>
    <dgm:cxn modelId="{141658E5-FB02-4D36-9D79-82219EFA5097}" type="presOf" srcId="{C1A99519-E58D-4757-88A5-0CA34E0F839C}" destId="{5CEECB5A-E3E9-4B0A-9DF7-D3558C8CBB18}" srcOrd="0" destOrd="0" presId="urn:microsoft.com/office/officeart/2005/8/layout/hierarchy1"/>
    <dgm:cxn modelId="{6A3F4D07-0CEC-4216-9B5C-DC7FD311509D}" type="presParOf" srcId="{A2556293-7DC0-4B8F-AF8D-DA67F6834466}" destId="{2E495C6F-2291-4716-A654-084506231099}" srcOrd="0" destOrd="0" presId="urn:microsoft.com/office/officeart/2005/8/layout/hierarchy1"/>
    <dgm:cxn modelId="{71586ECF-E5BB-485F-93FA-AC03A9F34FCA}" type="presParOf" srcId="{2E495C6F-2291-4716-A654-084506231099}" destId="{055B7E6E-7987-4432-B55F-35B1132495AB}" srcOrd="0" destOrd="0" presId="urn:microsoft.com/office/officeart/2005/8/layout/hierarchy1"/>
    <dgm:cxn modelId="{3441CCB8-6171-457F-BAC5-F5B39E93238D}" type="presParOf" srcId="{055B7E6E-7987-4432-B55F-35B1132495AB}" destId="{2163EBE8-B00B-45D4-93F4-170E0BC65B90}" srcOrd="0" destOrd="0" presId="urn:microsoft.com/office/officeart/2005/8/layout/hierarchy1"/>
    <dgm:cxn modelId="{2C8A7A58-F089-44B9-AA25-79B4AECFFB05}" type="presParOf" srcId="{055B7E6E-7987-4432-B55F-35B1132495AB}" destId="{5CEECB5A-E3E9-4B0A-9DF7-D3558C8CBB18}" srcOrd="1" destOrd="0" presId="urn:microsoft.com/office/officeart/2005/8/layout/hierarchy1"/>
    <dgm:cxn modelId="{0B0DADE5-3A78-43BA-9438-63A10A7367E9}" type="presParOf" srcId="{2E495C6F-2291-4716-A654-084506231099}" destId="{2DBC65E7-4057-474B-8B50-7E0F73D685C2}" srcOrd="1" destOrd="0" presId="urn:microsoft.com/office/officeart/2005/8/layout/hierarchy1"/>
    <dgm:cxn modelId="{3AFC70EC-1E52-49F4-84FA-3983853E466E}" type="presParOf" srcId="{2DBC65E7-4057-474B-8B50-7E0F73D685C2}" destId="{C992A7B0-0855-44EF-AB4C-94DD450DB053}" srcOrd="0" destOrd="0" presId="urn:microsoft.com/office/officeart/2005/8/layout/hierarchy1"/>
    <dgm:cxn modelId="{BF47E68A-EBFC-48E2-9337-611D64F93DE9}" type="presParOf" srcId="{2DBC65E7-4057-474B-8B50-7E0F73D685C2}" destId="{6C24C190-8206-4104-9C68-F6FE78E6BE2F}" srcOrd="1" destOrd="0" presId="urn:microsoft.com/office/officeart/2005/8/layout/hierarchy1"/>
    <dgm:cxn modelId="{BB04F2CD-5CDA-4902-9638-67D7F7E5F254}" type="presParOf" srcId="{6C24C190-8206-4104-9C68-F6FE78E6BE2F}" destId="{2E0A1110-E6AD-4B62-B7E8-4C057111D49B}" srcOrd="0" destOrd="0" presId="urn:microsoft.com/office/officeart/2005/8/layout/hierarchy1"/>
    <dgm:cxn modelId="{90949F94-E531-47D8-A1C1-39FB05B756E7}" type="presParOf" srcId="{2E0A1110-E6AD-4B62-B7E8-4C057111D49B}" destId="{C55FA60E-87CB-4194-940B-29BD9C02C144}" srcOrd="0" destOrd="0" presId="urn:microsoft.com/office/officeart/2005/8/layout/hierarchy1"/>
    <dgm:cxn modelId="{D0171F24-1ACC-47D5-89DD-C01BDD038D4A}" type="presParOf" srcId="{2E0A1110-E6AD-4B62-B7E8-4C057111D49B}" destId="{19AA9EE7-44AE-49E9-A420-EC59D95C9C74}" srcOrd="1" destOrd="0" presId="urn:microsoft.com/office/officeart/2005/8/layout/hierarchy1"/>
    <dgm:cxn modelId="{152B8C73-51EE-4EB2-B261-9A011068612D}" type="presParOf" srcId="{6C24C190-8206-4104-9C68-F6FE78E6BE2F}" destId="{D655EFFD-B1F7-4511-B679-1F6C151909E2}" srcOrd="1" destOrd="0" presId="urn:microsoft.com/office/officeart/2005/8/layout/hierarchy1"/>
    <dgm:cxn modelId="{052A485F-994F-49D8-8FDD-BFF7C564AE67}" type="presParOf" srcId="{2DBC65E7-4057-474B-8B50-7E0F73D685C2}" destId="{4A151566-1D84-425A-8A4F-1396DDD52DCF}" srcOrd="2" destOrd="0" presId="urn:microsoft.com/office/officeart/2005/8/layout/hierarchy1"/>
    <dgm:cxn modelId="{5446F3A2-BB81-4267-90EA-35A543148384}" type="presParOf" srcId="{2DBC65E7-4057-474B-8B50-7E0F73D685C2}" destId="{393135F1-C66F-4B17-A587-7F8D0D8E4AC9}" srcOrd="3" destOrd="0" presId="urn:microsoft.com/office/officeart/2005/8/layout/hierarchy1"/>
    <dgm:cxn modelId="{ADC2828B-BA07-4FC3-B252-61316D9D017D}" type="presParOf" srcId="{393135F1-C66F-4B17-A587-7F8D0D8E4AC9}" destId="{C676B34F-DFB4-4A93-848A-4A7B243B7ED0}" srcOrd="0" destOrd="0" presId="urn:microsoft.com/office/officeart/2005/8/layout/hierarchy1"/>
    <dgm:cxn modelId="{F990953B-1191-4586-9218-59B013243ADD}" type="presParOf" srcId="{C676B34F-DFB4-4A93-848A-4A7B243B7ED0}" destId="{9CBD661F-CDC4-42E6-A242-E97052DD6C40}" srcOrd="0" destOrd="0" presId="urn:microsoft.com/office/officeart/2005/8/layout/hierarchy1"/>
    <dgm:cxn modelId="{2ADBDD9D-B591-45E4-8C7D-43F8A9E46C94}" type="presParOf" srcId="{C676B34F-DFB4-4A93-848A-4A7B243B7ED0}" destId="{3112B509-EEB7-4CA4-A0F7-F14472711497}" srcOrd="1" destOrd="0" presId="urn:microsoft.com/office/officeart/2005/8/layout/hierarchy1"/>
    <dgm:cxn modelId="{FB71A13A-E3B9-49AA-AAF3-F41B4F48DC61}" type="presParOf" srcId="{393135F1-C66F-4B17-A587-7F8D0D8E4AC9}" destId="{D815937C-4F36-4B64-8E4D-659352A9C21B}" srcOrd="1" destOrd="0" presId="urn:microsoft.com/office/officeart/2005/8/layout/hierarchy1"/>
    <dgm:cxn modelId="{65C80BDF-F91E-4E9A-8379-81D03FDB2788}" type="presParOf" srcId="{D815937C-4F36-4B64-8E4D-659352A9C21B}" destId="{F90FAD63-A31D-4FFA-87F7-0163D9EF8A86}" srcOrd="0" destOrd="0" presId="urn:microsoft.com/office/officeart/2005/8/layout/hierarchy1"/>
    <dgm:cxn modelId="{AF93AE14-6EA2-4EB5-B96E-0CFDA5549501}" type="presParOf" srcId="{D815937C-4F36-4B64-8E4D-659352A9C21B}" destId="{FE7571F3-5A00-4D7A-85B6-71B1A60678DA}" srcOrd="1" destOrd="0" presId="urn:microsoft.com/office/officeart/2005/8/layout/hierarchy1"/>
    <dgm:cxn modelId="{CF2DD121-1FAE-4E71-9B7A-0BA34D8B4621}" type="presParOf" srcId="{FE7571F3-5A00-4D7A-85B6-71B1A60678DA}" destId="{C1A57A7A-4991-4A56-B20C-671934261664}" srcOrd="0" destOrd="0" presId="urn:microsoft.com/office/officeart/2005/8/layout/hierarchy1"/>
    <dgm:cxn modelId="{F0CCA000-4538-4113-9CE5-F9D7DAD93132}" type="presParOf" srcId="{C1A57A7A-4991-4A56-B20C-671934261664}" destId="{0706B513-4B67-4425-AEB7-28CD4D3F431B}" srcOrd="0" destOrd="0" presId="urn:microsoft.com/office/officeart/2005/8/layout/hierarchy1"/>
    <dgm:cxn modelId="{B226633E-B965-4CBA-9D38-5C7EB5F27183}" type="presParOf" srcId="{C1A57A7A-4991-4A56-B20C-671934261664}" destId="{5EA52DB8-BE51-418E-97B6-1D7675AFAD36}" srcOrd="1" destOrd="0" presId="urn:microsoft.com/office/officeart/2005/8/layout/hierarchy1"/>
    <dgm:cxn modelId="{18A949E8-09C2-4CBA-AEAA-2559A942ED3E}" type="presParOf" srcId="{FE7571F3-5A00-4D7A-85B6-71B1A60678DA}" destId="{40E63FAF-D824-4D84-964F-A60BD92C268F}" srcOrd="1" destOrd="0" presId="urn:microsoft.com/office/officeart/2005/8/layout/hierarchy1"/>
    <dgm:cxn modelId="{0E367DAA-15E3-4F2E-A4DF-DFD6C2B71A48}" type="presParOf" srcId="{D815937C-4F36-4B64-8E4D-659352A9C21B}" destId="{E3E62FC8-2549-4AD5-A4D3-2BBF978CFEFE}" srcOrd="2" destOrd="0" presId="urn:microsoft.com/office/officeart/2005/8/layout/hierarchy1"/>
    <dgm:cxn modelId="{CFD7710F-DDEE-4E0C-B1C3-FF3694AA6A5C}" type="presParOf" srcId="{D815937C-4F36-4B64-8E4D-659352A9C21B}" destId="{4C615DB3-0F86-4728-9BAE-3F44853C95A9}" srcOrd="3" destOrd="0" presId="urn:microsoft.com/office/officeart/2005/8/layout/hierarchy1"/>
    <dgm:cxn modelId="{860FA256-9193-48C2-B68B-F566D960F5BB}" type="presParOf" srcId="{4C615DB3-0F86-4728-9BAE-3F44853C95A9}" destId="{9EDAC919-51D4-42ED-8491-11713222DBC4}" srcOrd="0" destOrd="0" presId="urn:microsoft.com/office/officeart/2005/8/layout/hierarchy1"/>
    <dgm:cxn modelId="{B8472AE1-0B8A-43D7-B0C2-BA6AD5CE0A43}" type="presParOf" srcId="{9EDAC919-51D4-42ED-8491-11713222DBC4}" destId="{0474642E-4327-4B09-ADC7-416F38BBEA40}" srcOrd="0" destOrd="0" presId="urn:microsoft.com/office/officeart/2005/8/layout/hierarchy1"/>
    <dgm:cxn modelId="{4E0828A2-B586-45A3-AF6F-95543628E5AB}" type="presParOf" srcId="{9EDAC919-51D4-42ED-8491-11713222DBC4}" destId="{5E55996F-7242-4559-A81D-1F057516538F}" srcOrd="1" destOrd="0" presId="urn:microsoft.com/office/officeart/2005/8/layout/hierarchy1"/>
    <dgm:cxn modelId="{CBB986EA-A6EB-4A20-A52D-5482D19D464B}" type="presParOf" srcId="{4C615DB3-0F86-4728-9BAE-3F44853C95A9}" destId="{81E979D1-F50F-42A3-BAA4-6E907E6AC7F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A107D6-0EDE-44DE-895B-118353BF630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3E3089E-E20A-433C-B9F6-B50A6031D501}">
      <dgm:prSet phldrT="[Текст]"/>
      <dgm:spPr>
        <a:xfrm>
          <a:off x="1276710" y="1739549"/>
          <a:ext cx="2932978" cy="1459628"/>
        </a:xfrm>
        <a:solidFill>
          <a:srgbClr val="40906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uk-U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Віртуально орієнтоване </a:t>
          </a:r>
          <a:r>
            <a:rPr lang="uk-UA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uk-UA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середовище</a:t>
          </a:r>
        </a:p>
      </dgm:t>
    </dgm:pt>
    <dgm:pt modelId="{97E67BA1-DADE-4622-B2FF-C055A32A5F35}" type="parTrans" cxnId="{789F7B34-71E5-4C58-8565-987F960FF664}">
      <dgm:prSet/>
      <dgm:spPr/>
      <dgm:t>
        <a:bodyPr/>
        <a:lstStyle/>
        <a:p>
          <a:pPr algn="ctr"/>
          <a:endParaRPr lang="uk-UA"/>
        </a:p>
      </dgm:t>
    </dgm:pt>
    <dgm:pt modelId="{381A77D2-59D2-4941-AF2A-641251903A17}" type="sibTrans" cxnId="{789F7B34-71E5-4C58-8565-987F960FF664}">
      <dgm:prSet/>
      <dgm:spPr/>
      <dgm:t>
        <a:bodyPr/>
        <a:lstStyle/>
        <a:p>
          <a:pPr algn="ctr"/>
          <a:endParaRPr lang="uk-UA"/>
        </a:p>
      </dgm:t>
    </dgm:pt>
    <dgm:pt modelId="{0628E244-36F5-4610-A999-BDC483A045D3}">
      <dgm:prSet phldrT="[Текст]"/>
      <dgm:spPr>
        <a:xfrm>
          <a:off x="396169" y="480743"/>
          <a:ext cx="1386647" cy="1109317"/>
        </a:xfr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uk-UA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Матеріальне забезпечення</a:t>
          </a:r>
        </a:p>
      </dgm:t>
    </dgm:pt>
    <dgm:pt modelId="{5E7D19DE-D576-4EC2-BE56-7AC29158216C}" type="parTrans" cxnId="{CF160F4E-CB00-4AEC-9676-0F589F469A2A}">
      <dgm:prSet/>
      <dgm:spPr>
        <a:xfrm rot="13255752">
          <a:off x="948257" y="1205871"/>
          <a:ext cx="1155399" cy="41599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uk-UA"/>
        </a:p>
      </dgm:t>
    </dgm:pt>
    <dgm:pt modelId="{0D7EA2B0-A755-4725-8A22-57E79967CA74}" type="sibTrans" cxnId="{CF160F4E-CB00-4AEC-9676-0F589F469A2A}">
      <dgm:prSet/>
      <dgm:spPr/>
      <dgm:t>
        <a:bodyPr/>
        <a:lstStyle/>
        <a:p>
          <a:pPr algn="ctr"/>
          <a:endParaRPr lang="uk-UA"/>
        </a:p>
      </dgm:t>
    </dgm:pt>
    <dgm:pt modelId="{0B1F29BF-0D03-41BE-AC09-DA222835EF6B}">
      <dgm:prSet phldrT="[Текст]"/>
      <dgm:spPr>
        <a:xfrm>
          <a:off x="2049876" y="1221"/>
          <a:ext cx="1386647" cy="1109317"/>
        </a:xfr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uk-UA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Комунікативна складова</a:t>
          </a:r>
        </a:p>
      </dgm:t>
    </dgm:pt>
    <dgm:pt modelId="{4A39D09B-24A4-4BAF-A733-43055A9D5C80}" type="parTrans" cxnId="{6509E217-6571-4F6C-A75E-4805BF1F5541}">
      <dgm:prSet/>
      <dgm:spPr>
        <a:xfrm rot="16200000">
          <a:off x="2183916" y="907167"/>
          <a:ext cx="1118566" cy="41599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uk-UA"/>
        </a:p>
      </dgm:t>
    </dgm:pt>
    <dgm:pt modelId="{02F31533-B86A-4C9D-A77B-3C88B3287024}" type="sibTrans" cxnId="{6509E217-6571-4F6C-A75E-4805BF1F5541}">
      <dgm:prSet/>
      <dgm:spPr/>
      <dgm:t>
        <a:bodyPr/>
        <a:lstStyle/>
        <a:p>
          <a:pPr algn="ctr"/>
          <a:endParaRPr lang="uk-UA"/>
        </a:p>
      </dgm:t>
    </dgm:pt>
    <dgm:pt modelId="{9AAF8926-A5BF-43D8-8B1C-DF9B9EA57BC1}">
      <dgm:prSet phldrT="[Текст]"/>
      <dgm:spPr>
        <a:xfrm>
          <a:off x="3884747" y="549762"/>
          <a:ext cx="1386647" cy="1109317"/>
        </a:xfr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uk-UA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Інтелектуальне забезпечення</a:t>
          </a:r>
        </a:p>
      </dgm:t>
    </dgm:pt>
    <dgm:pt modelId="{D4F79552-AA62-4047-834D-8A04F4A6F352}" type="parTrans" cxnId="{08EA8AE4-3204-4B9A-81C9-26E480519788}">
      <dgm:prSet/>
      <dgm:spPr>
        <a:xfrm rot="19401288">
          <a:off x="3496036" y="1254746"/>
          <a:ext cx="1200695" cy="41599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uk-UA"/>
        </a:p>
      </dgm:t>
    </dgm:pt>
    <dgm:pt modelId="{206F1142-015E-4F27-A42C-AA46F2EAE81D}" type="sibTrans" cxnId="{08EA8AE4-3204-4B9A-81C9-26E480519788}">
      <dgm:prSet/>
      <dgm:spPr/>
      <dgm:t>
        <a:bodyPr/>
        <a:lstStyle/>
        <a:p>
          <a:pPr algn="ctr"/>
          <a:endParaRPr lang="uk-UA"/>
        </a:p>
      </dgm:t>
    </dgm:pt>
    <dgm:pt modelId="{51F83F81-62CD-404C-86A0-8174FC164274}" type="pres">
      <dgm:prSet presAssocID="{7CA107D6-0EDE-44DE-895B-118353BF630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F785F1-8412-47AC-83CD-7F9E831B8E20}" type="pres">
      <dgm:prSet presAssocID="{E3E3089E-E20A-433C-B9F6-B50A6031D501}" presName="centerShape" presStyleLbl="node0" presStyleIdx="0" presStyleCnt="1" custScaleX="200940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7D1DFD0B-DFDA-43BE-9E9F-761ECC1AEF72}" type="pres">
      <dgm:prSet presAssocID="{5E7D19DE-D576-4EC2-BE56-7AC29158216C}" presName="parTrans" presStyleLbl="bgSibTrans2D1" presStyleIdx="0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751BD22F-D95F-447A-A911-34627F3830DD}" type="pres">
      <dgm:prSet presAssocID="{0628E244-36F5-4610-A999-BDC483A045D3}" presName="node" presStyleLbl="node1" presStyleIdx="0" presStyleCnt="3" custRadScaleRad="114390" custRadScaleInc="988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uk-UA"/>
        </a:p>
      </dgm:t>
    </dgm:pt>
    <dgm:pt modelId="{76409F79-058A-4A46-A910-C7DD92835587}" type="pres">
      <dgm:prSet presAssocID="{4A39D09B-24A4-4BAF-A733-43055A9D5C80}" presName="parTrans" presStyleLbl="bgSibTrans2D1" presStyleIdx="1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9C28D1B1-A8F0-4AF6-83D7-7B1A6352C2EB}" type="pres">
      <dgm:prSet presAssocID="{0B1F29BF-0D03-41BE-AC09-DA222835EF6B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C47991A0-EC74-4908-8C9A-12303DF53D59}" type="pres">
      <dgm:prSet presAssocID="{D4F79552-AA62-4047-834D-8A04F4A6F352}" presName="parTrans" presStyleLbl="bgSibTrans2D1" presStyleIdx="2" presStyleCnt="3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CE0D212E-B377-4BDE-A080-3516AF6F5834}" type="pres">
      <dgm:prSet presAssocID="{9AAF8926-A5BF-43D8-8B1C-DF9B9EA57BC1}" presName="node" presStyleLbl="node1" presStyleIdx="2" presStyleCnt="3" custRadScaleRad="119514" custRadScaleInc="-274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314EB690-BC63-4A8F-84C3-30CCE540D438}" type="presOf" srcId="{4A39D09B-24A4-4BAF-A733-43055A9D5C80}" destId="{76409F79-058A-4A46-A910-C7DD92835587}" srcOrd="0" destOrd="0" presId="urn:microsoft.com/office/officeart/2005/8/layout/radial4"/>
    <dgm:cxn modelId="{6509E217-6571-4F6C-A75E-4805BF1F5541}" srcId="{E3E3089E-E20A-433C-B9F6-B50A6031D501}" destId="{0B1F29BF-0D03-41BE-AC09-DA222835EF6B}" srcOrd="1" destOrd="0" parTransId="{4A39D09B-24A4-4BAF-A733-43055A9D5C80}" sibTransId="{02F31533-B86A-4C9D-A77B-3C88B3287024}"/>
    <dgm:cxn modelId="{91813FAC-4830-4122-BEB4-42D608D00A41}" type="presOf" srcId="{9AAF8926-A5BF-43D8-8B1C-DF9B9EA57BC1}" destId="{CE0D212E-B377-4BDE-A080-3516AF6F5834}" srcOrd="0" destOrd="0" presId="urn:microsoft.com/office/officeart/2005/8/layout/radial4"/>
    <dgm:cxn modelId="{08EA8AE4-3204-4B9A-81C9-26E480519788}" srcId="{E3E3089E-E20A-433C-B9F6-B50A6031D501}" destId="{9AAF8926-A5BF-43D8-8B1C-DF9B9EA57BC1}" srcOrd="2" destOrd="0" parTransId="{D4F79552-AA62-4047-834D-8A04F4A6F352}" sibTransId="{206F1142-015E-4F27-A42C-AA46F2EAE81D}"/>
    <dgm:cxn modelId="{37B878E0-EB3E-40DE-A054-4FC788130389}" type="presOf" srcId="{0628E244-36F5-4610-A999-BDC483A045D3}" destId="{751BD22F-D95F-447A-A911-34627F3830DD}" srcOrd="0" destOrd="0" presId="urn:microsoft.com/office/officeart/2005/8/layout/radial4"/>
    <dgm:cxn modelId="{957BFBEB-87F5-4709-A00F-2B4788C33222}" type="presOf" srcId="{0B1F29BF-0D03-41BE-AC09-DA222835EF6B}" destId="{9C28D1B1-A8F0-4AF6-83D7-7B1A6352C2EB}" srcOrd="0" destOrd="0" presId="urn:microsoft.com/office/officeart/2005/8/layout/radial4"/>
    <dgm:cxn modelId="{CF160F4E-CB00-4AEC-9676-0F589F469A2A}" srcId="{E3E3089E-E20A-433C-B9F6-B50A6031D501}" destId="{0628E244-36F5-4610-A999-BDC483A045D3}" srcOrd="0" destOrd="0" parTransId="{5E7D19DE-D576-4EC2-BE56-7AC29158216C}" sibTransId="{0D7EA2B0-A755-4725-8A22-57E79967CA74}"/>
    <dgm:cxn modelId="{FCAD4FDD-F9E2-4B21-B6D6-F83A9E1B83C1}" type="presOf" srcId="{7CA107D6-0EDE-44DE-895B-118353BF630F}" destId="{51F83F81-62CD-404C-86A0-8174FC164274}" srcOrd="0" destOrd="0" presId="urn:microsoft.com/office/officeart/2005/8/layout/radial4"/>
    <dgm:cxn modelId="{71341422-FFE6-4179-8C97-CC7EE9637872}" type="presOf" srcId="{E3E3089E-E20A-433C-B9F6-B50A6031D501}" destId="{1EF785F1-8412-47AC-83CD-7F9E831B8E20}" srcOrd="0" destOrd="0" presId="urn:microsoft.com/office/officeart/2005/8/layout/radial4"/>
    <dgm:cxn modelId="{BAF5B5DD-568F-4D7C-B832-BA567A74265E}" type="presOf" srcId="{D4F79552-AA62-4047-834D-8A04F4A6F352}" destId="{C47991A0-EC74-4908-8C9A-12303DF53D59}" srcOrd="0" destOrd="0" presId="urn:microsoft.com/office/officeart/2005/8/layout/radial4"/>
    <dgm:cxn modelId="{789F7B34-71E5-4C58-8565-987F960FF664}" srcId="{7CA107D6-0EDE-44DE-895B-118353BF630F}" destId="{E3E3089E-E20A-433C-B9F6-B50A6031D501}" srcOrd="0" destOrd="0" parTransId="{97E67BA1-DADE-4622-B2FF-C055A32A5F35}" sibTransId="{381A77D2-59D2-4941-AF2A-641251903A17}"/>
    <dgm:cxn modelId="{5E53EE23-F59A-40C7-8716-7E29ED346D54}" type="presOf" srcId="{5E7D19DE-D576-4EC2-BE56-7AC29158216C}" destId="{7D1DFD0B-DFDA-43BE-9E9F-761ECC1AEF72}" srcOrd="0" destOrd="0" presId="urn:microsoft.com/office/officeart/2005/8/layout/radial4"/>
    <dgm:cxn modelId="{7E51CA80-0B7A-4EFF-993C-271F9D8DBBEE}" type="presParOf" srcId="{51F83F81-62CD-404C-86A0-8174FC164274}" destId="{1EF785F1-8412-47AC-83CD-7F9E831B8E20}" srcOrd="0" destOrd="0" presId="urn:microsoft.com/office/officeart/2005/8/layout/radial4"/>
    <dgm:cxn modelId="{95EF19AE-2627-443E-88B2-75786EE211CC}" type="presParOf" srcId="{51F83F81-62CD-404C-86A0-8174FC164274}" destId="{7D1DFD0B-DFDA-43BE-9E9F-761ECC1AEF72}" srcOrd="1" destOrd="0" presId="urn:microsoft.com/office/officeart/2005/8/layout/radial4"/>
    <dgm:cxn modelId="{12C3D94D-A521-4410-81AE-729966A2539C}" type="presParOf" srcId="{51F83F81-62CD-404C-86A0-8174FC164274}" destId="{751BD22F-D95F-447A-A911-34627F3830DD}" srcOrd="2" destOrd="0" presId="urn:microsoft.com/office/officeart/2005/8/layout/radial4"/>
    <dgm:cxn modelId="{95689F9F-5808-44AE-A2C9-12F5B3065E60}" type="presParOf" srcId="{51F83F81-62CD-404C-86A0-8174FC164274}" destId="{76409F79-058A-4A46-A910-C7DD92835587}" srcOrd="3" destOrd="0" presId="urn:microsoft.com/office/officeart/2005/8/layout/radial4"/>
    <dgm:cxn modelId="{039C56F1-6117-4D18-B2C2-96EFB2512573}" type="presParOf" srcId="{51F83F81-62CD-404C-86A0-8174FC164274}" destId="{9C28D1B1-A8F0-4AF6-83D7-7B1A6352C2EB}" srcOrd="4" destOrd="0" presId="urn:microsoft.com/office/officeart/2005/8/layout/radial4"/>
    <dgm:cxn modelId="{F2A7016E-B8D6-4C64-9BDE-AD3D95BB0988}" type="presParOf" srcId="{51F83F81-62CD-404C-86A0-8174FC164274}" destId="{C47991A0-EC74-4908-8C9A-12303DF53D59}" srcOrd="5" destOrd="0" presId="urn:microsoft.com/office/officeart/2005/8/layout/radial4"/>
    <dgm:cxn modelId="{07BFE1F3-B821-44CC-87A3-13FF0E88A728}" type="presParOf" srcId="{51F83F81-62CD-404C-86A0-8174FC164274}" destId="{CE0D212E-B377-4BDE-A080-3516AF6F583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43B93-BCEF-48ED-8188-020D72D66C27}">
      <dsp:nvSpPr>
        <dsp:cNvPr id="0" name=""/>
        <dsp:cNvSpPr/>
      </dsp:nvSpPr>
      <dsp:spPr>
        <a:xfrm>
          <a:off x="2177095" y="1184571"/>
          <a:ext cx="2342408" cy="14902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Музична, зорова, та, що створена запахами</a:t>
          </a:r>
          <a:endParaRPr lang="uk-UA" sz="2400" kern="1200" dirty="0"/>
        </a:p>
      </dsp:txBody>
      <dsp:txXfrm>
        <a:off x="2551881" y="1184571"/>
        <a:ext cx="1967622" cy="1490269"/>
      </dsp:txXfrm>
    </dsp:sp>
    <dsp:sp modelId="{70550BC9-D361-4FE4-9E46-5581DE33A2BF}">
      <dsp:nvSpPr>
        <dsp:cNvPr id="0" name=""/>
        <dsp:cNvSpPr/>
      </dsp:nvSpPr>
      <dsp:spPr>
        <a:xfrm>
          <a:off x="147142" y="57762"/>
          <a:ext cx="2714822" cy="1489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Пов'язана із органами чуття</a:t>
          </a:r>
          <a:endParaRPr lang="uk-UA" sz="2400" kern="1200" dirty="0"/>
        </a:p>
      </dsp:txBody>
      <dsp:txXfrm>
        <a:off x="544718" y="275898"/>
        <a:ext cx="1919670" cy="1053252"/>
      </dsp:txXfrm>
    </dsp:sp>
    <dsp:sp modelId="{91930DF5-1AA9-4B5C-92FD-BBC0849A98E7}">
      <dsp:nvSpPr>
        <dsp:cNvPr id="0" name=""/>
        <dsp:cNvSpPr/>
      </dsp:nvSpPr>
      <dsp:spPr>
        <a:xfrm>
          <a:off x="2045069" y="2707149"/>
          <a:ext cx="2518171" cy="192335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Образотворче мистецтво, література, театр, кіно, телебачення</a:t>
          </a:r>
          <a:endParaRPr lang="uk-UA" sz="2400" kern="1200" dirty="0"/>
        </a:p>
      </dsp:txBody>
      <dsp:txXfrm>
        <a:off x="2447976" y="2707149"/>
        <a:ext cx="2115264" cy="1923356"/>
      </dsp:txXfrm>
    </dsp:sp>
    <dsp:sp modelId="{A97BDBEC-D3E6-4231-BCE7-FDF8E278F951}">
      <dsp:nvSpPr>
        <dsp:cNvPr id="0" name=""/>
        <dsp:cNvSpPr/>
      </dsp:nvSpPr>
      <dsp:spPr>
        <a:xfrm>
          <a:off x="5290385" y="1114148"/>
          <a:ext cx="2914568" cy="1489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Пов'язана із комп'ютерами</a:t>
          </a:r>
          <a:endParaRPr lang="uk-UA" sz="2400" kern="1200" dirty="0"/>
        </a:p>
      </dsp:txBody>
      <dsp:txXfrm>
        <a:off x="5717214" y="1332284"/>
        <a:ext cx="2060910" cy="1053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84217-3949-4611-AE6A-426CDCFCB658}">
      <dsp:nvSpPr>
        <dsp:cNvPr id="0" name=""/>
        <dsp:cNvSpPr/>
      </dsp:nvSpPr>
      <dsp:spPr>
        <a:xfrm>
          <a:off x="-596518" y="0"/>
          <a:ext cx="8429841" cy="5472608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Постіндустріальний період (Інтернет, мобільний зв'язок, інші електронні засоби)</a:t>
          </a:r>
          <a:endParaRPr lang="uk-UA" sz="20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5287" y="273630"/>
        <a:ext cx="2946229" cy="820891"/>
      </dsp:txXfrm>
    </dsp:sp>
    <dsp:sp modelId="{18528DD5-5CE6-4D1B-A8CD-B0E1423E584C}">
      <dsp:nvSpPr>
        <dsp:cNvPr id="0" name=""/>
        <dsp:cNvSpPr/>
      </dsp:nvSpPr>
      <dsp:spPr>
        <a:xfrm>
          <a:off x="627156" y="1441231"/>
          <a:ext cx="5982490" cy="3958296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Індустріальний період (фотографія, кінематограф)</a:t>
          </a:r>
          <a:endParaRPr lang="uk-UA" sz="20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4481" y="1688625"/>
        <a:ext cx="2787840" cy="742180"/>
      </dsp:txXfrm>
    </dsp:sp>
    <dsp:sp modelId="{306CB47D-7D39-497E-931A-82AA56BA0373}">
      <dsp:nvSpPr>
        <dsp:cNvPr id="0" name=""/>
        <dsp:cNvSpPr/>
      </dsp:nvSpPr>
      <dsp:spPr>
        <a:xfrm>
          <a:off x="1875417" y="2736304"/>
          <a:ext cx="3485969" cy="273630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Доіндустріальний період (образотворче мистецтво, музика, театр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5925" y="3420380"/>
        <a:ext cx="2464952" cy="1368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62FC8-2549-4AD5-A4D3-2BBF978CFEFE}">
      <dsp:nvSpPr>
        <dsp:cNvPr id="0" name=""/>
        <dsp:cNvSpPr/>
      </dsp:nvSpPr>
      <dsp:spPr>
        <a:xfrm>
          <a:off x="2660709" y="2247943"/>
          <a:ext cx="809263" cy="566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028"/>
              </a:lnTo>
              <a:lnTo>
                <a:pt x="809263" y="386028"/>
              </a:lnTo>
              <a:lnTo>
                <a:pt x="809263" y="5664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FAD63-A31D-4FFA-87F7-0163D9EF8A86}">
      <dsp:nvSpPr>
        <dsp:cNvPr id="0" name=""/>
        <dsp:cNvSpPr/>
      </dsp:nvSpPr>
      <dsp:spPr>
        <a:xfrm>
          <a:off x="1799090" y="2247943"/>
          <a:ext cx="861618" cy="566464"/>
        </a:xfrm>
        <a:custGeom>
          <a:avLst/>
          <a:gdLst/>
          <a:ahLst/>
          <a:cxnLst/>
          <a:rect l="0" t="0" r="0" b="0"/>
          <a:pathLst>
            <a:path>
              <a:moveTo>
                <a:pt x="861618" y="0"/>
              </a:moveTo>
              <a:lnTo>
                <a:pt x="861618" y="386028"/>
              </a:lnTo>
              <a:lnTo>
                <a:pt x="0" y="386028"/>
              </a:lnTo>
              <a:lnTo>
                <a:pt x="0" y="5664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51566-1D84-425A-8A4F-1396DDD52DCF}">
      <dsp:nvSpPr>
        <dsp:cNvPr id="0" name=""/>
        <dsp:cNvSpPr/>
      </dsp:nvSpPr>
      <dsp:spPr>
        <a:xfrm>
          <a:off x="1753952" y="987815"/>
          <a:ext cx="906757" cy="566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028"/>
              </a:lnTo>
              <a:lnTo>
                <a:pt x="906757" y="386028"/>
              </a:lnTo>
              <a:lnTo>
                <a:pt x="906757" y="5664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2A7B0-0855-44EF-AB4C-94DD450DB053}">
      <dsp:nvSpPr>
        <dsp:cNvPr id="0" name=""/>
        <dsp:cNvSpPr/>
      </dsp:nvSpPr>
      <dsp:spPr>
        <a:xfrm>
          <a:off x="895254" y="987815"/>
          <a:ext cx="858697" cy="566464"/>
        </a:xfrm>
        <a:custGeom>
          <a:avLst/>
          <a:gdLst/>
          <a:ahLst/>
          <a:cxnLst/>
          <a:rect l="0" t="0" r="0" b="0"/>
          <a:pathLst>
            <a:path>
              <a:moveTo>
                <a:pt x="858697" y="0"/>
              </a:moveTo>
              <a:lnTo>
                <a:pt x="858697" y="386028"/>
              </a:lnTo>
              <a:lnTo>
                <a:pt x="0" y="386028"/>
              </a:lnTo>
              <a:lnTo>
                <a:pt x="0" y="5664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3EBE8-B00B-45D4-93F4-170E0BC65B90}">
      <dsp:nvSpPr>
        <dsp:cNvPr id="0" name=""/>
        <dsp:cNvSpPr/>
      </dsp:nvSpPr>
      <dsp:spPr>
        <a:xfrm>
          <a:off x="996499" y="373"/>
          <a:ext cx="1514904" cy="987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ECB5A-E3E9-4B0A-9DF7-D3558C8CBB18}">
      <dsp:nvSpPr>
        <dsp:cNvPr id="0" name=""/>
        <dsp:cNvSpPr/>
      </dsp:nvSpPr>
      <dsp:spPr>
        <a:xfrm>
          <a:off x="1212914" y="205966"/>
          <a:ext cx="1514904" cy="987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/>
            <a:t>Психологічна віртуальна реальність</a:t>
          </a:r>
        </a:p>
      </dsp:txBody>
      <dsp:txXfrm>
        <a:off x="1241835" y="234887"/>
        <a:ext cx="1457062" cy="929600"/>
      </dsp:txXfrm>
    </dsp:sp>
    <dsp:sp modelId="{C55FA60E-87CB-4194-940B-29BD9C02C144}">
      <dsp:nvSpPr>
        <dsp:cNvPr id="0" name=""/>
        <dsp:cNvSpPr/>
      </dsp:nvSpPr>
      <dsp:spPr>
        <a:xfrm>
          <a:off x="204911" y="1554279"/>
          <a:ext cx="1380686" cy="7285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A9EE7-44AE-49E9-A420-EC59D95C9C74}">
      <dsp:nvSpPr>
        <dsp:cNvPr id="0" name=""/>
        <dsp:cNvSpPr/>
      </dsp:nvSpPr>
      <dsp:spPr>
        <a:xfrm>
          <a:off x="421326" y="1759873"/>
          <a:ext cx="1380686" cy="728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/>
            <a:t>Консуетал</a:t>
          </a:r>
          <a:endParaRPr lang="uk-UA" sz="1600" kern="1200" dirty="0"/>
        </a:p>
      </dsp:txBody>
      <dsp:txXfrm>
        <a:off x="442665" y="1781212"/>
        <a:ext cx="1338008" cy="685875"/>
      </dsp:txXfrm>
    </dsp:sp>
    <dsp:sp modelId="{9CBD661F-CDC4-42E6-A242-E97052DD6C40}">
      <dsp:nvSpPr>
        <dsp:cNvPr id="0" name=""/>
        <dsp:cNvSpPr/>
      </dsp:nvSpPr>
      <dsp:spPr>
        <a:xfrm>
          <a:off x="2018426" y="1554279"/>
          <a:ext cx="1284565" cy="6936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2B509-EEB7-4CA4-A0F7-F14472711497}">
      <dsp:nvSpPr>
        <dsp:cNvPr id="0" name=""/>
        <dsp:cNvSpPr/>
      </dsp:nvSpPr>
      <dsp:spPr>
        <a:xfrm>
          <a:off x="2234840" y="1759873"/>
          <a:ext cx="1284565" cy="693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/>
            <a:t>Віртуал</a:t>
          </a:r>
        </a:p>
      </dsp:txBody>
      <dsp:txXfrm>
        <a:off x="2255157" y="1780190"/>
        <a:ext cx="1243931" cy="653029"/>
      </dsp:txXfrm>
    </dsp:sp>
    <dsp:sp modelId="{0706B513-4B67-4425-AEB7-28CD4D3F431B}">
      <dsp:nvSpPr>
        <dsp:cNvPr id="0" name=""/>
        <dsp:cNvSpPr/>
      </dsp:nvSpPr>
      <dsp:spPr>
        <a:xfrm>
          <a:off x="1206241" y="2814407"/>
          <a:ext cx="1185699" cy="5314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52DB8-BE51-418E-97B6-1D7675AFAD36}">
      <dsp:nvSpPr>
        <dsp:cNvPr id="0" name=""/>
        <dsp:cNvSpPr/>
      </dsp:nvSpPr>
      <dsp:spPr>
        <a:xfrm>
          <a:off x="1422655" y="3020001"/>
          <a:ext cx="1185699" cy="53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/>
            <a:t>Гратуал</a:t>
          </a:r>
        </a:p>
      </dsp:txBody>
      <dsp:txXfrm>
        <a:off x="1438220" y="3035566"/>
        <a:ext cx="1154569" cy="500301"/>
      </dsp:txXfrm>
    </dsp:sp>
    <dsp:sp modelId="{0474642E-4327-4B09-ADC7-416F38BBEA40}">
      <dsp:nvSpPr>
        <dsp:cNvPr id="0" name=""/>
        <dsp:cNvSpPr/>
      </dsp:nvSpPr>
      <dsp:spPr>
        <a:xfrm>
          <a:off x="2824768" y="2814407"/>
          <a:ext cx="1290409" cy="5800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5996F-7242-4559-A81D-1F057516538F}">
      <dsp:nvSpPr>
        <dsp:cNvPr id="0" name=""/>
        <dsp:cNvSpPr/>
      </dsp:nvSpPr>
      <dsp:spPr>
        <a:xfrm>
          <a:off x="3041183" y="3020001"/>
          <a:ext cx="1290409" cy="580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/>
            <a:t>Інгратуал</a:t>
          </a:r>
        </a:p>
      </dsp:txBody>
      <dsp:txXfrm>
        <a:off x="3058171" y="3036989"/>
        <a:ext cx="1256433" cy="546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785F1-8412-47AC-83CD-7F9E831B8E20}">
      <dsp:nvSpPr>
        <dsp:cNvPr id="0" name=""/>
        <dsp:cNvSpPr/>
      </dsp:nvSpPr>
      <dsp:spPr>
        <a:xfrm>
          <a:off x="1185269" y="2613012"/>
          <a:ext cx="4110181" cy="2045477"/>
        </a:xfrm>
        <a:prstGeom prst="ellipse">
          <a:avLst/>
        </a:prstGeom>
        <a:solidFill>
          <a:srgbClr val="40906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Віртуально орієнтоване </a:t>
          </a:r>
          <a:r>
            <a:rPr lang="uk-UA" sz="33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uk-UA" sz="33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середовище</a:t>
          </a:r>
        </a:p>
      </dsp:txBody>
      <dsp:txXfrm>
        <a:off x="1787191" y="2912565"/>
        <a:ext cx="2906337" cy="1446371"/>
      </dsp:txXfrm>
    </dsp:sp>
    <dsp:sp modelId="{7D1DFD0B-DFDA-43BE-9E9F-761ECC1AEF72}">
      <dsp:nvSpPr>
        <dsp:cNvPr id="0" name=""/>
        <dsp:cNvSpPr/>
      </dsp:nvSpPr>
      <dsp:spPr>
        <a:xfrm rot="13344000">
          <a:off x="756508" y="1827152"/>
          <a:ext cx="1644789" cy="58296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BD22F-D95F-447A-A911-34627F3830DD}">
      <dsp:nvSpPr>
        <dsp:cNvPr id="0" name=""/>
        <dsp:cNvSpPr/>
      </dsp:nvSpPr>
      <dsp:spPr>
        <a:xfrm>
          <a:off x="0" y="786808"/>
          <a:ext cx="1943203" cy="155456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Матеріальне забезпечення</a:t>
          </a:r>
        </a:p>
      </dsp:txBody>
      <dsp:txXfrm>
        <a:off x="45532" y="832340"/>
        <a:ext cx="1852139" cy="1463498"/>
      </dsp:txXfrm>
    </dsp:sp>
    <dsp:sp modelId="{76409F79-058A-4A46-A910-C7DD92835587}">
      <dsp:nvSpPr>
        <dsp:cNvPr id="0" name=""/>
        <dsp:cNvSpPr/>
      </dsp:nvSpPr>
      <dsp:spPr>
        <a:xfrm rot="16200000">
          <a:off x="2417409" y="1402788"/>
          <a:ext cx="1645900" cy="58296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8D1B1-A8F0-4AF6-83D7-7B1A6352C2EB}">
      <dsp:nvSpPr>
        <dsp:cNvPr id="0" name=""/>
        <dsp:cNvSpPr/>
      </dsp:nvSpPr>
      <dsp:spPr>
        <a:xfrm>
          <a:off x="2268758" y="94037"/>
          <a:ext cx="1943203" cy="155456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Комунікативна складова</a:t>
          </a:r>
        </a:p>
      </dsp:txBody>
      <dsp:txXfrm>
        <a:off x="2314290" y="139569"/>
        <a:ext cx="1852139" cy="1463498"/>
      </dsp:txXfrm>
    </dsp:sp>
    <dsp:sp modelId="{C47991A0-EC74-4908-8C9A-12303DF53D59}">
      <dsp:nvSpPr>
        <dsp:cNvPr id="0" name=""/>
        <dsp:cNvSpPr/>
      </dsp:nvSpPr>
      <dsp:spPr>
        <a:xfrm rot="19140218">
          <a:off x="4138567" y="1884700"/>
          <a:ext cx="1562102" cy="582961"/>
        </a:xfrm>
        <a:prstGeom prst="lef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D212E-B377-4BDE-A080-3516AF6F5834}">
      <dsp:nvSpPr>
        <dsp:cNvPr id="0" name=""/>
        <dsp:cNvSpPr/>
      </dsp:nvSpPr>
      <dsp:spPr>
        <a:xfrm>
          <a:off x="4537516" y="886520"/>
          <a:ext cx="1943203" cy="155456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Інтелектуальне забезпечення</a:t>
          </a:r>
        </a:p>
      </dsp:txBody>
      <dsp:txXfrm>
        <a:off x="4583048" y="932052"/>
        <a:ext cx="1852139" cy="146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95922A-9D61-4C34-B6D1-1B4694D4F11D}" type="datetimeFigureOut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10CE38-BE18-482D-953F-A38BB3713A27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DFB5FB-7CDE-4247-AC36-756161BC859B}" type="datetimeFigureOut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67FA30-1A80-4D4C-AB39-A88F041D979D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D625-FCFC-4092-9A93-2263DAE646F5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C33DD-CD73-4D45-9FF2-A939283465FB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30418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49BC9-86B9-49A6-BCEB-1F7E0E122E25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80EB-DB1F-4F5A-B81E-FFF14A8F9AB1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16073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D391-AAB8-4801-8962-33605D690F08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D632-D422-4291-B096-ED44AF462B1D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531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B3C2-1F9C-47CC-ACC9-DFDDE28D8D31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57210-64E1-42D3-A895-F500CCEE258D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3238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25CB3-13CF-454A-9B84-C2CD6064C83E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9FCE-708C-4EF8-B870-E0AB2C327FC5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60118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5E0B-38E1-45C1-8E3E-A8B1FD39759B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BADF-D388-48D5-B680-3E0ED2839BAD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01185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D0E33-B210-4F42-972C-EE80BE87DBD7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CEA49-C9ED-4876-BFFC-30352A704913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0386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A464-4277-42DA-96A5-AF6F69035D8C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0C96-557F-4965-BFDD-D8382E099F46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39599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C881-5AB9-4CF8-9C4B-E1D22D222DA0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78A6-4EDD-407D-AED0-E40A2761639B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26493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4F2D-00FA-40C8-9169-FE92C95884D7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3E4C-F054-44B8-B323-1034EB219F40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69285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1A1B-6428-4750-BE53-56AF9587CFF3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8C95-0EB7-4373-94D8-553B0F5B2F5E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25896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uk-UA" alt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uk-UA" alt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785771-D0BB-4416-A284-10A946BB6956}" type="datetime1">
              <a:rPr lang="uk-UA"/>
              <a:pPr>
                <a:defRPr/>
              </a:pPr>
              <a:t>29.04.2021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618582-2F37-4C96-A78D-0CC0F3711C39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Дмитро\Desktop\фони\innerMainbgImgUr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21"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1"/>
          <p:cNvSpPr>
            <a:spLocks noGrp="1"/>
          </p:cNvSpPr>
          <p:nvPr>
            <p:ph type="ctrTitle"/>
          </p:nvPr>
        </p:nvSpPr>
        <p:spPr>
          <a:xfrm>
            <a:off x="179388" y="1169988"/>
            <a:ext cx="8218487" cy="1830387"/>
          </a:xfrm>
        </p:spPr>
        <p:txBody>
          <a:bodyPr/>
          <a:lstStyle/>
          <a:p>
            <a:pPr eaLnBrk="1" hangingPunct="1"/>
            <a:r>
              <a:rPr lang="uk-UA" altLang="uk-UA" b="1" smtClean="0"/>
              <a:t>ВІРТУАЛЬНІСТЬ ЯК СКЛАДОВА СУЧАСНОГО СЕРЕДОВИЩА</a:t>
            </a:r>
            <a:endParaRPr lang="uk-UA" altLang="uk-UA" sz="2400" smtClean="0"/>
          </a:p>
        </p:txBody>
      </p:sp>
      <p:sp>
        <p:nvSpPr>
          <p:cNvPr id="410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8713" y="476250"/>
            <a:ext cx="4608512" cy="720725"/>
          </a:xfrm>
        </p:spPr>
        <p:txBody>
          <a:bodyPr anchor="ctr"/>
          <a:lstStyle/>
          <a:p>
            <a:pPr eaLnBrk="1" hangingPunct="1"/>
            <a:r>
              <a:rPr lang="uk-UA" altLang="uk-UA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Сальник Ірина Володимирівна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хема 5"/>
          <p:cNvGraphicFramePr/>
          <p:nvPr/>
        </p:nvGraphicFramePr>
        <p:xfrm>
          <a:off x="971600" y="1052736"/>
          <a:ext cx="64807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Прямокутник 1"/>
          <p:cNvSpPr>
            <a:spLocks noChangeArrowheads="1"/>
          </p:cNvSpPr>
          <p:nvPr/>
        </p:nvSpPr>
        <p:spPr bwMode="auto">
          <a:xfrm>
            <a:off x="539750" y="879475"/>
            <a:ext cx="457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 i="1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співвідношення обсягу інформації (потоку інформації), що може надати комп'ютер студенту, й обсягу понять, що студент може, по-перше, думкою охопити, по-друге - осмислити, а по-третє - засвоїти.</a:t>
            </a:r>
            <a:endParaRPr lang="uk-UA" altLang="uk-UA"/>
          </a:p>
        </p:txBody>
      </p:sp>
      <p:sp>
        <p:nvSpPr>
          <p:cNvPr id="14340" name="Прямокутник 2"/>
          <p:cNvSpPr>
            <a:spLocks noChangeArrowheads="1"/>
          </p:cNvSpPr>
          <p:nvPr/>
        </p:nvSpPr>
        <p:spPr bwMode="auto">
          <a:xfrm>
            <a:off x="4662488" y="2595563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 i="1">
                <a:latin typeface="Times New Roman" panose="02020603050405020304" pitchFamily="18" charset="0"/>
                <a:cs typeface="Times New Roman" panose="02020603050405020304" pitchFamily="18" charset="0"/>
              </a:rPr>
              <a:t>2. Проблема темпу засвоєння матеріалу за допомогою комп'ютера, що певною мірою дозволяє досягти індивідуалізації навчання.</a:t>
            </a:r>
            <a:endParaRPr lang="uk-UA" altLang="uk-UA"/>
          </a:p>
        </p:txBody>
      </p:sp>
      <p:sp>
        <p:nvSpPr>
          <p:cNvPr id="14341" name="Прямокутник 5"/>
          <p:cNvSpPr>
            <a:spLocks noChangeArrowheads="1"/>
          </p:cNvSpPr>
          <p:nvPr/>
        </p:nvSpPr>
        <p:spPr bwMode="auto">
          <a:xfrm>
            <a:off x="395288" y="351313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 i="1">
                <a:latin typeface="Times New Roman" panose="02020603050405020304" pitchFamily="18" charset="0"/>
                <a:cs typeface="Times New Roman" panose="02020603050405020304" pitchFamily="18" charset="0"/>
              </a:rPr>
              <a:t>3. Проблема співвідношення “комп'ютерного” і “людського” мислення. </a:t>
            </a:r>
            <a:endParaRPr lang="uk-UA" altLang="uk-UA"/>
          </a:p>
        </p:txBody>
      </p:sp>
      <p:sp>
        <p:nvSpPr>
          <p:cNvPr id="14342" name="Прямокутник 6"/>
          <p:cNvSpPr>
            <a:spLocks noChangeArrowheads="1"/>
          </p:cNvSpPr>
          <p:nvPr/>
        </p:nvSpPr>
        <p:spPr bwMode="auto">
          <a:xfrm>
            <a:off x="3924300" y="4427538"/>
            <a:ext cx="54006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975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uk-UA" altLang="uk-UA" i="1">
                <a:latin typeface="Times New Roman" panose="02020603050405020304" pitchFamily="18" charset="0"/>
                <a:cs typeface="Times New Roman" panose="02020603050405020304" pitchFamily="18" charset="0"/>
              </a:rPr>
              <a:t>4. Проблема створення віртуальних образів.</a:t>
            </a:r>
            <a:endParaRPr lang="uk-UA" altLang="uk-UA" sz="1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Дмитро\Desktop\фони\innerMainbgImgUr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21"/>
          <a:stretch>
            <a:fillRect/>
          </a:stretch>
        </p:blipFill>
        <p:spPr bwMode="auto">
          <a:xfrm>
            <a:off x="0" y="9525"/>
            <a:ext cx="9144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/>
        </p:nvGraphicFramePr>
        <p:xfrm>
          <a:off x="179512" y="620688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кутник 3"/>
          <p:cNvSpPr>
            <a:spLocks noChangeArrowheads="1"/>
          </p:cNvSpPr>
          <p:nvPr/>
        </p:nvSpPr>
        <p:spPr bwMode="auto">
          <a:xfrm>
            <a:off x="323850" y="404813"/>
            <a:ext cx="84963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як спосіб буття системних і тотальних властивостей;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у контексті онтологічної невизначеності і позбавленості основних предикатів дійсного буття, тобто спостереження того, що в реальності не спостерігається;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в рамках категоріальних рядів «матеріальне – ідеальне»;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як носій психологічного і антропологічного аспектів, з метою оцінки можливостей віртуальної психології і віртуальної людини;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досліджуються етапи становлення віртуальної культури, культурологічні і аксіологічні аспекти віртуальності;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вивчається зв'язок віртуальності і творчості;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з’ясовується гносеологічна природа і методологічні функції віртуальної реальності;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досліджуються уявлення про віртуальність в точних науках і віртуальні витоки життя; 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обговорюється виникнення Homo Virtualis, людини, орієнтованої на віртуальність;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 досліджується зв'язок віртуальної реальності з феноменом комп’ютеризації; конструюються концепції віртуальних технологій;</a:t>
            </a:r>
          </a:p>
          <a:p>
            <a:pPr eaLnBrk="1" hangingPunct="1">
              <a:spcBef>
                <a:spcPct val="0"/>
              </a:spcBef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оцінюються неминучі негативні впливи феномена віртуальності, зокрема, інтернетоманія та віртуальна наркоманія.</a:t>
            </a:r>
            <a:endParaRPr lang="uk-UA" altLang="uk-UA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153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кутник 1"/>
          <p:cNvSpPr>
            <a:spLocks noChangeArrowheads="1"/>
          </p:cNvSpPr>
          <p:nvPr/>
        </p:nvSpPr>
        <p:spPr bwMode="auto">
          <a:xfrm>
            <a:off x="260350" y="254000"/>
            <a:ext cx="4572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Об'єктивний ідеалізм Платона: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оточуюча нас дійсність – це всього лише ілюзія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що є проявом Абсолюту, або дійсної реальності, недоступної для пізнання</a:t>
            </a:r>
            <a:endParaRPr lang="uk-UA" altLang="uk-UA" sz="2000"/>
          </a:p>
        </p:txBody>
      </p:sp>
      <p:sp>
        <p:nvSpPr>
          <p:cNvPr id="7172" name="Прямокутник 2"/>
          <p:cNvSpPr>
            <a:spLocks noChangeArrowheads="1"/>
          </p:cNvSpPr>
          <p:nvPr/>
        </p:nvSpPr>
        <p:spPr bwMode="auto">
          <a:xfrm>
            <a:off x="4953000" y="1023938"/>
            <a:ext cx="40703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У середні віки поняття “virtus” вживається для позначення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способу присутності абсолютного в одиничному, унікальному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й одночасно несутнісної наявності індивідуального у першосущому</a:t>
            </a:r>
            <a:endParaRPr lang="uk-UA" altLang="uk-UA" sz="2000"/>
          </a:p>
        </p:txBody>
      </p:sp>
      <p:sp>
        <p:nvSpPr>
          <p:cNvPr id="7173" name="Прямокутник 4"/>
          <p:cNvSpPr>
            <a:spLocks noChangeArrowheads="1"/>
          </p:cNvSpPr>
          <p:nvPr/>
        </p:nvSpPr>
        <p:spPr bwMode="auto">
          <a:xfrm>
            <a:off x="260350" y="2459038"/>
            <a:ext cx="4572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 використанню поняття “virtus” Ф. Аквінським, І. Скотом переосмислюються аристотелівські категорії “можливість” і “дійсність”, “форма” і “матерія”, а також проблеми індивідуалізації, зв’язку універсального та унікального. </a:t>
            </a:r>
            <a:endParaRPr lang="uk-UA" altLang="uk-UA" sz="2000"/>
          </a:p>
        </p:txBody>
      </p:sp>
      <p:sp>
        <p:nvSpPr>
          <p:cNvPr id="7174" name="Прямокутник 1"/>
          <p:cNvSpPr>
            <a:spLocks noChangeArrowheads="1"/>
          </p:cNvSpPr>
          <p:nvPr/>
        </p:nvSpPr>
        <p:spPr bwMode="auto">
          <a:xfrm>
            <a:off x="4872038" y="3429000"/>
            <a:ext cx="4114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“virtus” використовують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позначення вищої духовної здібності та здібності до пізнання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для позначення сили, дієвості,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креативності, можливості понятійного вираження випадкових властивостей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що розділяються, індивідуальної речі </a:t>
            </a:r>
            <a:endParaRPr lang="uk-UA" altLang="uk-UA" sz="2000"/>
          </a:p>
        </p:txBody>
      </p:sp>
      <p:sp>
        <p:nvSpPr>
          <p:cNvPr id="7175" name="Прямокутник 6"/>
          <p:cNvSpPr>
            <a:spLocks noChangeArrowheads="1"/>
          </p:cNvSpPr>
          <p:nvPr/>
        </p:nvSpPr>
        <p:spPr bwMode="auto">
          <a:xfrm>
            <a:off x="900113" y="6096000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Спираючись на середньовічне розуміння,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віртуальним можна назвати і створений світ 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(Микола Кузанський)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Прямокутник 3"/>
          <p:cNvSpPr>
            <a:spLocks noChangeArrowheads="1"/>
          </p:cNvSpPr>
          <p:nvPr/>
        </p:nvSpPr>
        <p:spPr bwMode="auto">
          <a:xfrm>
            <a:off x="1331913" y="765175"/>
            <a:ext cx="633571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16998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1699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1699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1699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1699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99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99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99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99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ХХ століття віртуальність розглядається у контекстах діяльності свідомості і несвідомого, пов’язується зі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світом уявлень 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(А. Бергсон), зі смисловою багатозначністю понять і тексту та багатозначністю їхнього прочитання, тобто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 людиною літературних творів 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(Р. Інгарден). Можливим стає розгляд віртуального як </a:t>
            </a:r>
            <a:r>
              <a:rPr lang="uk-UA" altLang="uk-UA" sz="20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особливого роду реальності 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(наприклад, Двійника театру), буття і пояснення причин його існування (А. Арто). </a:t>
            </a:r>
            <a:endParaRPr lang="uk-UA" altLang="uk-UA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Прямокутник 1"/>
          <p:cNvSpPr>
            <a:spLocks noChangeArrowheads="1"/>
          </p:cNvSpPr>
          <p:nvPr/>
        </p:nvSpPr>
        <p:spPr bwMode="auto">
          <a:xfrm>
            <a:off x="468313" y="588963"/>
            <a:ext cx="45720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Віртуальна реальність визначається як реальність, відмінна від дійсного, матеріального світу, основою якого будуть нематеріальні поняття – інформація, думки й образи</a:t>
            </a:r>
          </a:p>
        </p:txBody>
      </p:sp>
      <p:sp>
        <p:nvSpPr>
          <p:cNvPr id="9220" name="Прямокутник 2"/>
          <p:cNvSpPr>
            <a:spLocks noChangeArrowheads="1"/>
          </p:cNvSpPr>
          <p:nvPr/>
        </p:nvSpPr>
        <p:spPr bwMode="auto">
          <a:xfrm>
            <a:off x="4338638" y="2219325"/>
            <a:ext cx="4572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Реальність – це факт, це те, що є «тут і зараз», а віртуальність - потенційна, як і всі її компоненти, можливі для реалізації «десь і колись». Віртуальність глобальна, а реальність – локальна, суворо окреслена і визначена, має своє фізичне втілення й оточення.</a:t>
            </a:r>
            <a:endParaRPr lang="uk-UA" altLang="uk-UA" sz="2000"/>
          </a:p>
        </p:txBody>
      </p:sp>
      <p:sp>
        <p:nvSpPr>
          <p:cNvPr id="9221" name="Прямокутник 3"/>
          <p:cNvSpPr>
            <a:spLocks noChangeArrowheads="1"/>
          </p:cNvSpPr>
          <p:nvPr/>
        </p:nvSpPr>
        <p:spPr bwMode="auto">
          <a:xfrm>
            <a:off x="468313" y="4313238"/>
            <a:ext cx="4572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uk-UA" sz="2000">
                <a:latin typeface="Times New Roman" panose="02020603050405020304" pitchFamily="18" charset="0"/>
                <a:cs typeface="Calibri" panose="020F0502020204030204" pitchFamily="34" charset="0"/>
              </a:rPr>
              <a:t>Віртуальність – це недовтілена реальність. Вона є симптомом "енергетичного занепаду людини та світу – занепаду не кількісного, а якісного"</a:t>
            </a:r>
            <a:endParaRPr lang="uk-UA" altLang="uk-UA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хема 5"/>
          <p:cNvGraphicFramePr/>
          <p:nvPr/>
        </p:nvGraphicFramePr>
        <p:xfrm>
          <a:off x="1223628" y="476672"/>
          <a:ext cx="72368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Прямокутник 1"/>
          <p:cNvSpPr>
            <a:spLocks noChangeArrowheads="1"/>
          </p:cNvSpPr>
          <p:nvPr/>
        </p:nvSpPr>
        <p:spPr bwMode="auto">
          <a:xfrm>
            <a:off x="684213" y="649288"/>
            <a:ext cx="72723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975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uk-UA" altLang="uk-UA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Породженість</a:t>
            </a:r>
            <a:r>
              <a:rPr lang="uk-UA" altLang="uk-UA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Віртуальна реальність продукується активністю якої-небудь іншої реальності, зовнішньої по відношенню до неї.</a:t>
            </a:r>
            <a:endParaRPr lang="uk-UA" altLang="uk-UA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altLang="uk-UA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Актуальність.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Віртуальна реальність існує актуально, тільки «тут і зараз», тільки поки активна реальність, що її породжує.</a:t>
            </a:r>
            <a:endParaRPr lang="uk-UA" altLang="uk-UA" sz="200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altLang="uk-UA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Автономність.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У віртуальній реальності свій час, простір і закони існування (у кожній віртуальній реальності своя «природа»).</a:t>
            </a:r>
            <a:endParaRPr lang="uk-UA" altLang="uk-UA" sz="200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altLang="uk-UA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Інтерактивність.</a:t>
            </a:r>
            <a:r>
              <a:rPr lang="uk-UA" alt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Віртуальна реальність може взаємодіяти з усіма іншими реальностями, у тому числі і з тією, що її породжує, як онтологічно незалежна від них.</a:t>
            </a:r>
            <a:endParaRPr lang="uk-UA" altLang="uk-UA" sz="200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Дмитро\Desktop\фони\innerMainbgImgUrl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/>
        </p:nvGraphicFramePr>
        <p:xfrm>
          <a:off x="118401" y="1340768"/>
          <a:ext cx="45365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4900613" y="1125538"/>
            <a:ext cx="4032250" cy="3168650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uk-UA" altLang="uk-UA" sz="2000" b="1">
                <a:cs typeface="Times New Roman" panose="02020603050405020304" pitchFamily="18" charset="0"/>
              </a:rPr>
              <a:t>8 психологічних ознак віртуалу</a:t>
            </a:r>
            <a:r>
              <a:rPr lang="uk-UA" altLang="uk-UA" sz="2000">
                <a:cs typeface="Times New Roman" panose="02020603050405020304" pitchFamily="18" charset="0"/>
              </a:rPr>
              <a:t>:</a:t>
            </a:r>
            <a:endParaRPr lang="uk-UA" altLang="uk-UA" sz="2000">
              <a:cs typeface="Calibri" panose="020F0502020204030204" pitchFamily="34" charset="0"/>
            </a:endParaRPr>
          </a:p>
          <a:p>
            <a:pPr algn="just">
              <a:buFontTx/>
              <a:buAutoNum type="arabicPeriod"/>
            </a:pPr>
            <a:r>
              <a:rPr lang="uk-UA" altLang="uk-UA" sz="2000">
                <a:cs typeface="Times New Roman" panose="02020603050405020304" pitchFamily="18" charset="0"/>
              </a:rPr>
              <a:t>Неможливість звикнути. </a:t>
            </a:r>
          </a:p>
          <a:p>
            <a:pPr algn="just">
              <a:buFontTx/>
              <a:buAutoNum type="arabicPeriod"/>
            </a:pPr>
            <a:r>
              <a:rPr lang="uk-UA" altLang="uk-UA" sz="2000">
                <a:cs typeface="Times New Roman" panose="02020603050405020304" pitchFamily="18" charset="0"/>
              </a:rPr>
              <a:t>Спонтанність.</a:t>
            </a:r>
          </a:p>
          <a:p>
            <a:pPr algn="just">
              <a:buFontTx/>
              <a:buAutoNum type="arabicPeriod"/>
            </a:pPr>
            <a:r>
              <a:rPr lang="uk-UA" altLang="uk-UA" sz="2000"/>
              <a:t>Фрагментарність. </a:t>
            </a:r>
          </a:p>
          <a:p>
            <a:pPr algn="just">
              <a:buFontTx/>
              <a:buAutoNum type="arabicPeriod"/>
            </a:pPr>
            <a:r>
              <a:rPr lang="uk-UA" altLang="uk-UA" sz="2000"/>
              <a:t>Об'єктивність. </a:t>
            </a:r>
          </a:p>
          <a:p>
            <a:pPr algn="just">
              <a:buFontTx/>
              <a:buAutoNum type="arabicPeriod"/>
            </a:pPr>
            <a:r>
              <a:rPr lang="uk-UA" altLang="uk-UA" sz="2000"/>
              <a:t>Зміна статусу реальності. </a:t>
            </a:r>
          </a:p>
          <a:p>
            <a:pPr algn="just">
              <a:buFontTx/>
              <a:buAutoNum type="arabicPeriod"/>
            </a:pPr>
            <a:r>
              <a:rPr lang="uk-UA" altLang="uk-UA" sz="2000"/>
              <a:t>Зміна статусу особистості. </a:t>
            </a:r>
          </a:p>
          <a:p>
            <a:pPr algn="just">
              <a:buFontTx/>
              <a:buAutoNum type="arabicPeriod"/>
            </a:pPr>
            <a:r>
              <a:rPr lang="uk-UA" altLang="uk-UA" sz="2000"/>
              <a:t>Зміна статусу свідомості. </a:t>
            </a:r>
          </a:p>
          <a:p>
            <a:pPr algn="just">
              <a:buFontTx/>
              <a:buAutoNum type="arabicPeriod"/>
            </a:pPr>
            <a:r>
              <a:rPr lang="uk-UA" altLang="uk-UA" sz="2000"/>
              <a:t>Зміна статусу волі. </a:t>
            </a:r>
            <a:endParaRPr lang="uk-UA" altLang="uk-UA" sz="2000"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</TotalTime>
  <Words>633</Words>
  <Application>Microsoft Office PowerPoint</Application>
  <PresentationFormat>Екран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Calibri</vt:lpstr>
      <vt:lpstr>Arial</vt:lpstr>
      <vt:lpstr>Times New Roman</vt:lpstr>
      <vt:lpstr>Тема Office</vt:lpstr>
      <vt:lpstr>ВІРТУАЛЬНІСТЬ ЯК СКЛАДОВА СУЧАСНОГО СЕРЕДОВИЩА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Дмитро</dc:creator>
  <cp:lastModifiedBy>Profy</cp:lastModifiedBy>
  <cp:revision>161</cp:revision>
  <dcterms:created xsi:type="dcterms:W3CDTF">2015-06-13T09:17:46Z</dcterms:created>
  <dcterms:modified xsi:type="dcterms:W3CDTF">2021-04-29T13:55:43Z</dcterms:modified>
</cp:coreProperties>
</file>